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4"/>
  </p:sldMasterIdLst>
  <p:notesMasterIdLst>
    <p:notesMasterId r:id="rId25"/>
  </p:notesMasterIdLst>
  <p:sldIdLst>
    <p:sldId id="256" r:id="rId5"/>
    <p:sldId id="306" r:id="rId6"/>
    <p:sldId id="293" r:id="rId7"/>
    <p:sldId id="268" r:id="rId8"/>
    <p:sldId id="258" r:id="rId9"/>
    <p:sldId id="271" r:id="rId10"/>
    <p:sldId id="270" r:id="rId11"/>
    <p:sldId id="272" r:id="rId12"/>
    <p:sldId id="302" r:id="rId13"/>
    <p:sldId id="267" r:id="rId14"/>
    <p:sldId id="274" r:id="rId15"/>
    <p:sldId id="307" r:id="rId16"/>
    <p:sldId id="310" r:id="rId17"/>
    <p:sldId id="314" r:id="rId18"/>
    <p:sldId id="315" r:id="rId19"/>
    <p:sldId id="316" r:id="rId20"/>
    <p:sldId id="317" r:id="rId21"/>
    <p:sldId id="311" r:id="rId22"/>
    <p:sldId id="312" r:id="rId23"/>
    <p:sldId id="313" r:id="rId24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4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4"/>
    <p:restoredTop sz="94698"/>
  </p:normalViewPr>
  <p:slideViewPr>
    <p:cSldViewPr snapToGrid="0">
      <p:cViewPr varScale="1">
        <p:scale>
          <a:sx n="100" d="100"/>
          <a:sy n="100" d="100"/>
        </p:scale>
        <p:origin x="2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6B667-B96D-4260-8675-3D4D51CD280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AE7FDC-2A88-44A8-98B2-669BD5466A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Passionate about service </a:t>
          </a:r>
        </a:p>
      </dgm:t>
    </dgm:pt>
    <dgm:pt modelId="{D7DB9B05-6F11-48DE-AE97-D4BBE52B011B}" type="parTrans" cxnId="{7BD3BF34-479A-41FA-A68B-9C11B16689F1}">
      <dgm:prSet/>
      <dgm:spPr/>
      <dgm:t>
        <a:bodyPr/>
        <a:lstStyle/>
        <a:p>
          <a:endParaRPr lang="en-US"/>
        </a:p>
      </dgm:t>
    </dgm:pt>
    <dgm:pt modelId="{EE0BF31D-5668-4CAC-B594-5B0036E1FF76}" type="sibTrans" cxnId="{7BD3BF34-479A-41FA-A68B-9C11B16689F1}">
      <dgm:prSet/>
      <dgm:spPr/>
      <dgm:t>
        <a:bodyPr/>
        <a:lstStyle/>
        <a:p>
          <a:endParaRPr lang="en-US"/>
        </a:p>
      </dgm:t>
    </dgm:pt>
    <dgm:pt modelId="{3BFBBD03-09B7-4D9B-9BA5-C742C03603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Intentional and creative with their visits/service</a:t>
          </a:r>
        </a:p>
      </dgm:t>
    </dgm:pt>
    <dgm:pt modelId="{ADB7DE6A-6158-49E1-85FB-346168EBCB6E}" type="parTrans" cxnId="{A2A6D33D-1D4E-4C1E-9593-9B66C5A0B6E3}">
      <dgm:prSet/>
      <dgm:spPr/>
      <dgm:t>
        <a:bodyPr/>
        <a:lstStyle/>
        <a:p>
          <a:endParaRPr lang="en-US"/>
        </a:p>
      </dgm:t>
    </dgm:pt>
    <dgm:pt modelId="{6EE7532D-99D1-4AF7-875F-9E202C65BDA1}" type="sibTrans" cxnId="{A2A6D33D-1D4E-4C1E-9593-9B66C5A0B6E3}">
      <dgm:prSet/>
      <dgm:spPr/>
      <dgm:t>
        <a:bodyPr/>
        <a:lstStyle/>
        <a:p>
          <a:endParaRPr lang="en-US"/>
        </a:p>
      </dgm:t>
    </dgm:pt>
    <dgm:pt modelId="{614C2AAE-3973-4FA3-8376-C9DD1D959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Committed to visiting a mentor for 1 hour weekly </a:t>
          </a:r>
        </a:p>
      </dgm:t>
    </dgm:pt>
    <dgm:pt modelId="{749B9B3F-8D0A-4797-9933-DD157BA8B5F1}" type="parTrans" cxnId="{E239523D-9600-4D2F-81C7-605B1539B6FF}">
      <dgm:prSet/>
      <dgm:spPr/>
      <dgm:t>
        <a:bodyPr/>
        <a:lstStyle/>
        <a:p>
          <a:endParaRPr lang="en-US"/>
        </a:p>
      </dgm:t>
    </dgm:pt>
    <dgm:pt modelId="{6898942A-FF93-40FB-8108-7F9078BC48AF}" type="sibTrans" cxnId="{E239523D-9600-4D2F-81C7-605B1539B6FF}">
      <dgm:prSet/>
      <dgm:spPr/>
      <dgm:t>
        <a:bodyPr/>
        <a:lstStyle/>
        <a:p>
          <a:endParaRPr lang="en-US"/>
        </a:p>
      </dgm:t>
    </dgm:pt>
    <dgm:pt modelId="{6949B854-4EE5-46E3-8B98-C40BD7360F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 student who values Christian education</a:t>
          </a:r>
        </a:p>
      </dgm:t>
    </dgm:pt>
    <dgm:pt modelId="{35378F36-557D-40A5-AABC-6E1B2815419E}" type="parTrans" cxnId="{A387E9E0-CBF5-4567-AA85-3D014B76FACF}">
      <dgm:prSet/>
      <dgm:spPr/>
      <dgm:t>
        <a:bodyPr/>
        <a:lstStyle/>
        <a:p>
          <a:endParaRPr lang="en-US"/>
        </a:p>
      </dgm:t>
    </dgm:pt>
    <dgm:pt modelId="{273C9A24-0C1B-43F0-8D4E-F82B08BF9010}" type="sibTrans" cxnId="{A387E9E0-CBF5-4567-AA85-3D014B76FACF}">
      <dgm:prSet/>
      <dgm:spPr/>
      <dgm:t>
        <a:bodyPr/>
        <a:lstStyle/>
        <a:p>
          <a:endParaRPr lang="en-US"/>
        </a:p>
      </dgm:t>
    </dgm:pt>
    <dgm:pt modelId="{F95BD577-5146-4E71-AADA-5B08DDEEC874}" type="pres">
      <dgm:prSet presAssocID="{D886B667-B96D-4260-8675-3D4D51CD280E}" presName="root" presStyleCnt="0">
        <dgm:presLayoutVars>
          <dgm:dir/>
          <dgm:resizeHandles val="exact"/>
        </dgm:presLayoutVars>
      </dgm:prSet>
      <dgm:spPr/>
    </dgm:pt>
    <dgm:pt modelId="{5478EFD1-1A4C-4F0D-AA69-1C1D5F2AC5BC}" type="pres">
      <dgm:prSet presAssocID="{83AE7FDC-2A88-44A8-98B2-669BD5466AB9}" presName="compNode" presStyleCnt="0"/>
      <dgm:spPr/>
    </dgm:pt>
    <dgm:pt modelId="{77D35F90-6490-49D3-AB3A-5C2A4F21D7AD}" type="pres">
      <dgm:prSet presAssocID="{83AE7FDC-2A88-44A8-98B2-669BD5466AB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D7BC145-1D65-4359-9D05-544FEA3CD853}" type="pres">
      <dgm:prSet presAssocID="{83AE7FDC-2A88-44A8-98B2-669BD5466AB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4FA43FC-A47C-483E-89D4-A0DF81524FD0}" type="pres">
      <dgm:prSet presAssocID="{83AE7FDC-2A88-44A8-98B2-669BD5466AB9}" presName="spaceRect" presStyleCnt="0"/>
      <dgm:spPr/>
    </dgm:pt>
    <dgm:pt modelId="{0C31AE91-F1B6-4801-A280-DDC237C2F6A1}" type="pres">
      <dgm:prSet presAssocID="{83AE7FDC-2A88-44A8-98B2-669BD5466AB9}" presName="textRect" presStyleLbl="revTx" presStyleIdx="0" presStyleCnt="4">
        <dgm:presLayoutVars>
          <dgm:chMax val="1"/>
          <dgm:chPref val="1"/>
        </dgm:presLayoutVars>
      </dgm:prSet>
      <dgm:spPr/>
    </dgm:pt>
    <dgm:pt modelId="{E4C72C64-D1F8-47A8-BF73-66B4BDB01152}" type="pres">
      <dgm:prSet presAssocID="{EE0BF31D-5668-4CAC-B594-5B0036E1FF76}" presName="sibTrans" presStyleCnt="0"/>
      <dgm:spPr/>
    </dgm:pt>
    <dgm:pt modelId="{D55D3F93-8B66-4690-A7EE-D95415F51088}" type="pres">
      <dgm:prSet presAssocID="{3BFBBD03-09B7-4D9B-9BA5-C742C0360355}" presName="compNode" presStyleCnt="0"/>
      <dgm:spPr/>
    </dgm:pt>
    <dgm:pt modelId="{58724AFF-6479-4707-A3C4-B405BBF5912C}" type="pres">
      <dgm:prSet presAssocID="{3BFBBD03-09B7-4D9B-9BA5-C742C036035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5E5D0C-E5A4-48C2-B88B-9644D722B0EE}" type="pres">
      <dgm:prSet presAssocID="{3BFBBD03-09B7-4D9B-9BA5-C742C0360355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E66C414C-B5B1-475C-A436-EDC0DD5EDCDC}" type="pres">
      <dgm:prSet presAssocID="{3BFBBD03-09B7-4D9B-9BA5-C742C0360355}" presName="spaceRect" presStyleCnt="0"/>
      <dgm:spPr/>
    </dgm:pt>
    <dgm:pt modelId="{B121E285-5FB7-47E5-A1FA-4517B488E408}" type="pres">
      <dgm:prSet presAssocID="{3BFBBD03-09B7-4D9B-9BA5-C742C0360355}" presName="textRect" presStyleLbl="revTx" presStyleIdx="1" presStyleCnt="4">
        <dgm:presLayoutVars>
          <dgm:chMax val="1"/>
          <dgm:chPref val="1"/>
        </dgm:presLayoutVars>
      </dgm:prSet>
      <dgm:spPr/>
    </dgm:pt>
    <dgm:pt modelId="{B5E53EA8-E54C-43A7-9D04-8DD70B1621F4}" type="pres">
      <dgm:prSet presAssocID="{6EE7532D-99D1-4AF7-875F-9E202C65BDA1}" presName="sibTrans" presStyleCnt="0"/>
      <dgm:spPr/>
    </dgm:pt>
    <dgm:pt modelId="{7D359B9B-4A0E-428A-A8F6-C420FBB9DC7E}" type="pres">
      <dgm:prSet presAssocID="{614C2AAE-3973-4FA3-8376-C9DD1D95923F}" presName="compNode" presStyleCnt="0"/>
      <dgm:spPr/>
    </dgm:pt>
    <dgm:pt modelId="{4774EECB-E0E0-4F9B-95BD-C1320DF3B9FC}" type="pres">
      <dgm:prSet presAssocID="{614C2AAE-3973-4FA3-8376-C9DD1D95923F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7556808-587A-41E8-BE69-FEB029143AC2}" type="pres">
      <dgm:prSet presAssocID="{614C2AAE-3973-4FA3-8376-C9DD1D95923F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A70AC8F-97E8-490A-8BB9-E8612D89A044}" type="pres">
      <dgm:prSet presAssocID="{614C2AAE-3973-4FA3-8376-C9DD1D95923F}" presName="spaceRect" presStyleCnt="0"/>
      <dgm:spPr/>
    </dgm:pt>
    <dgm:pt modelId="{3A11FBFC-D753-4000-A974-29DCD7DBCF56}" type="pres">
      <dgm:prSet presAssocID="{614C2AAE-3973-4FA3-8376-C9DD1D95923F}" presName="textRect" presStyleLbl="revTx" presStyleIdx="2" presStyleCnt="4">
        <dgm:presLayoutVars>
          <dgm:chMax val="1"/>
          <dgm:chPref val="1"/>
        </dgm:presLayoutVars>
      </dgm:prSet>
      <dgm:spPr/>
    </dgm:pt>
    <dgm:pt modelId="{899C1C24-C2C3-4FD6-923A-132F4942A783}" type="pres">
      <dgm:prSet presAssocID="{6898942A-FF93-40FB-8108-7F9078BC48AF}" presName="sibTrans" presStyleCnt="0"/>
      <dgm:spPr/>
    </dgm:pt>
    <dgm:pt modelId="{C0234281-F732-4E91-AD4B-D4BA87F69A12}" type="pres">
      <dgm:prSet presAssocID="{6949B854-4EE5-46E3-8B98-C40BD7360FD1}" presName="compNode" presStyleCnt="0"/>
      <dgm:spPr/>
    </dgm:pt>
    <dgm:pt modelId="{3C500494-BE2C-42F3-A5B3-EE36732CC50F}" type="pres">
      <dgm:prSet presAssocID="{6949B854-4EE5-46E3-8B98-C40BD7360FD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457EC44-752B-4B07-9C91-3D411B2731E2}" type="pres">
      <dgm:prSet presAssocID="{6949B854-4EE5-46E3-8B98-C40BD7360FD1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FC6823F-B360-438D-8334-292A8464EFF0}" type="pres">
      <dgm:prSet presAssocID="{6949B854-4EE5-46E3-8B98-C40BD7360FD1}" presName="spaceRect" presStyleCnt="0"/>
      <dgm:spPr/>
    </dgm:pt>
    <dgm:pt modelId="{CB2E4ED6-1F47-4D6B-8DC5-90746DD461E9}" type="pres">
      <dgm:prSet presAssocID="{6949B854-4EE5-46E3-8B98-C40BD7360F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D3BF34-479A-41FA-A68B-9C11B16689F1}" srcId="{D886B667-B96D-4260-8675-3D4D51CD280E}" destId="{83AE7FDC-2A88-44A8-98B2-669BD5466AB9}" srcOrd="0" destOrd="0" parTransId="{D7DB9B05-6F11-48DE-AE97-D4BBE52B011B}" sibTransId="{EE0BF31D-5668-4CAC-B594-5B0036E1FF76}"/>
    <dgm:cxn modelId="{E239523D-9600-4D2F-81C7-605B1539B6FF}" srcId="{D886B667-B96D-4260-8675-3D4D51CD280E}" destId="{614C2AAE-3973-4FA3-8376-C9DD1D95923F}" srcOrd="2" destOrd="0" parTransId="{749B9B3F-8D0A-4797-9933-DD157BA8B5F1}" sibTransId="{6898942A-FF93-40FB-8108-7F9078BC48AF}"/>
    <dgm:cxn modelId="{A2A6D33D-1D4E-4C1E-9593-9B66C5A0B6E3}" srcId="{D886B667-B96D-4260-8675-3D4D51CD280E}" destId="{3BFBBD03-09B7-4D9B-9BA5-C742C0360355}" srcOrd="1" destOrd="0" parTransId="{ADB7DE6A-6158-49E1-85FB-346168EBCB6E}" sibTransId="{6EE7532D-99D1-4AF7-875F-9E202C65BDA1}"/>
    <dgm:cxn modelId="{7D6F4744-EF90-464D-9E31-BBCD540F6799}" type="presOf" srcId="{83AE7FDC-2A88-44A8-98B2-669BD5466AB9}" destId="{0C31AE91-F1B6-4801-A280-DDC237C2F6A1}" srcOrd="0" destOrd="0" presId="urn:microsoft.com/office/officeart/2018/5/layout/IconLeafLabelList"/>
    <dgm:cxn modelId="{30721249-5F2F-E245-B95E-89C54A5E292E}" type="presOf" srcId="{614C2AAE-3973-4FA3-8376-C9DD1D95923F}" destId="{3A11FBFC-D753-4000-A974-29DCD7DBCF56}" srcOrd="0" destOrd="0" presId="urn:microsoft.com/office/officeart/2018/5/layout/IconLeafLabelList"/>
    <dgm:cxn modelId="{A643CB70-7C7F-2644-906F-2ECC7A59611F}" type="presOf" srcId="{D886B667-B96D-4260-8675-3D4D51CD280E}" destId="{F95BD577-5146-4E71-AADA-5B08DDEEC874}" srcOrd="0" destOrd="0" presId="urn:microsoft.com/office/officeart/2018/5/layout/IconLeafLabelList"/>
    <dgm:cxn modelId="{EA046593-08FF-6347-BDE8-1F0D542C16E7}" type="presOf" srcId="{3BFBBD03-09B7-4D9B-9BA5-C742C0360355}" destId="{B121E285-5FB7-47E5-A1FA-4517B488E408}" srcOrd="0" destOrd="0" presId="urn:microsoft.com/office/officeart/2018/5/layout/IconLeafLabelList"/>
    <dgm:cxn modelId="{3D66C7C2-F676-564A-AA7C-23260100AE8A}" type="presOf" srcId="{6949B854-4EE5-46E3-8B98-C40BD7360FD1}" destId="{CB2E4ED6-1F47-4D6B-8DC5-90746DD461E9}" srcOrd="0" destOrd="0" presId="urn:microsoft.com/office/officeart/2018/5/layout/IconLeafLabelList"/>
    <dgm:cxn modelId="{A387E9E0-CBF5-4567-AA85-3D014B76FACF}" srcId="{D886B667-B96D-4260-8675-3D4D51CD280E}" destId="{6949B854-4EE5-46E3-8B98-C40BD7360FD1}" srcOrd="3" destOrd="0" parTransId="{35378F36-557D-40A5-AABC-6E1B2815419E}" sibTransId="{273C9A24-0C1B-43F0-8D4E-F82B08BF9010}"/>
    <dgm:cxn modelId="{02784A7F-7C34-9646-B437-58542C83EFCB}" type="presParOf" srcId="{F95BD577-5146-4E71-AADA-5B08DDEEC874}" destId="{5478EFD1-1A4C-4F0D-AA69-1C1D5F2AC5BC}" srcOrd="0" destOrd="0" presId="urn:microsoft.com/office/officeart/2018/5/layout/IconLeafLabelList"/>
    <dgm:cxn modelId="{D5BF07FE-7BFB-DE4E-BD35-2C8828040AF5}" type="presParOf" srcId="{5478EFD1-1A4C-4F0D-AA69-1C1D5F2AC5BC}" destId="{77D35F90-6490-49D3-AB3A-5C2A4F21D7AD}" srcOrd="0" destOrd="0" presId="urn:microsoft.com/office/officeart/2018/5/layout/IconLeafLabelList"/>
    <dgm:cxn modelId="{70697543-86AB-1C45-97FF-0ACB43E49A06}" type="presParOf" srcId="{5478EFD1-1A4C-4F0D-AA69-1C1D5F2AC5BC}" destId="{8D7BC145-1D65-4359-9D05-544FEA3CD853}" srcOrd="1" destOrd="0" presId="urn:microsoft.com/office/officeart/2018/5/layout/IconLeafLabelList"/>
    <dgm:cxn modelId="{D91B2646-FCD3-C149-A3C3-7BB7ADD8BE4E}" type="presParOf" srcId="{5478EFD1-1A4C-4F0D-AA69-1C1D5F2AC5BC}" destId="{34FA43FC-A47C-483E-89D4-A0DF81524FD0}" srcOrd="2" destOrd="0" presId="urn:microsoft.com/office/officeart/2018/5/layout/IconLeafLabelList"/>
    <dgm:cxn modelId="{3485B41C-6A80-3940-A103-ADA4DE81EA60}" type="presParOf" srcId="{5478EFD1-1A4C-4F0D-AA69-1C1D5F2AC5BC}" destId="{0C31AE91-F1B6-4801-A280-DDC237C2F6A1}" srcOrd="3" destOrd="0" presId="urn:microsoft.com/office/officeart/2018/5/layout/IconLeafLabelList"/>
    <dgm:cxn modelId="{288BE753-AC2C-2948-BF5A-208B1F28B617}" type="presParOf" srcId="{F95BD577-5146-4E71-AADA-5B08DDEEC874}" destId="{E4C72C64-D1F8-47A8-BF73-66B4BDB01152}" srcOrd="1" destOrd="0" presId="urn:microsoft.com/office/officeart/2018/5/layout/IconLeafLabelList"/>
    <dgm:cxn modelId="{1FCE879C-EF57-5D48-BCDA-538F857907B7}" type="presParOf" srcId="{F95BD577-5146-4E71-AADA-5B08DDEEC874}" destId="{D55D3F93-8B66-4690-A7EE-D95415F51088}" srcOrd="2" destOrd="0" presId="urn:microsoft.com/office/officeart/2018/5/layout/IconLeafLabelList"/>
    <dgm:cxn modelId="{CBE4110D-3233-F940-AF74-258BFEEB9C39}" type="presParOf" srcId="{D55D3F93-8B66-4690-A7EE-D95415F51088}" destId="{58724AFF-6479-4707-A3C4-B405BBF5912C}" srcOrd="0" destOrd="0" presId="urn:microsoft.com/office/officeart/2018/5/layout/IconLeafLabelList"/>
    <dgm:cxn modelId="{E5590495-F5D9-BB4A-9F74-C43D0542994E}" type="presParOf" srcId="{D55D3F93-8B66-4690-A7EE-D95415F51088}" destId="{135E5D0C-E5A4-48C2-B88B-9644D722B0EE}" srcOrd="1" destOrd="0" presId="urn:microsoft.com/office/officeart/2018/5/layout/IconLeafLabelList"/>
    <dgm:cxn modelId="{29696610-D56B-5944-8F9C-15238F6652D6}" type="presParOf" srcId="{D55D3F93-8B66-4690-A7EE-D95415F51088}" destId="{E66C414C-B5B1-475C-A436-EDC0DD5EDCDC}" srcOrd="2" destOrd="0" presId="urn:microsoft.com/office/officeart/2018/5/layout/IconLeafLabelList"/>
    <dgm:cxn modelId="{2F4E9C59-6A21-8F4F-8192-C8137B43155C}" type="presParOf" srcId="{D55D3F93-8B66-4690-A7EE-D95415F51088}" destId="{B121E285-5FB7-47E5-A1FA-4517B488E408}" srcOrd="3" destOrd="0" presId="urn:microsoft.com/office/officeart/2018/5/layout/IconLeafLabelList"/>
    <dgm:cxn modelId="{D5E68ED5-54D7-F944-98A6-04B098F90A50}" type="presParOf" srcId="{F95BD577-5146-4E71-AADA-5B08DDEEC874}" destId="{B5E53EA8-E54C-43A7-9D04-8DD70B1621F4}" srcOrd="3" destOrd="0" presId="urn:microsoft.com/office/officeart/2018/5/layout/IconLeafLabelList"/>
    <dgm:cxn modelId="{28D9B9BE-E31A-0F4B-A461-200D89F6E73C}" type="presParOf" srcId="{F95BD577-5146-4E71-AADA-5B08DDEEC874}" destId="{7D359B9B-4A0E-428A-A8F6-C420FBB9DC7E}" srcOrd="4" destOrd="0" presId="urn:microsoft.com/office/officeart/2018/5/layout/IconLeafLabelList"/>
    <dgm:cxn modelId="{B62D3623-27EF-CB4A-B670-C247161D8BEA}" type="presParOf" srcId="{7D359B9B-4A0E-428A-A8F6-C420FBB9DC7E}" destId="{4774EECB-E0E0-4F9B-95BD-C1320DF3B9FC}" srcOrd="0" destOrd="0" presId="urn:microsoft.com/office/officeart/2018/5/layout/IconLeafLabelList"/>
    <dgm:cxn modelId="{D244EE43-4CC1-6D42-8844-2F70405D404C}" type="presParOf" srcId="{7D359B9B-4A0E-428A-A8F6-C420FBB9DC7E}" destId="{F7556808-587A-41E8-BE69-FEB029143AC2}" srcOrd="1" destOrd="0" presId="urn:microsoft.com/office/officeart/2018/5/layout/IconLeafLabelList"/>
    <dgm:cxn modelId="{9C4A39E3-6FCE-C242-91DA-F969C78E128E}" type="presParOf" srcId="{7D359B9B-4A0E-428A-A8F6-C420FBB9DC7E}" destId="{DA70AC8F-97E8-490A-8BB9-E8612D89A044}" srcOrd="2" destOrd="0" presId="urn:microsoft.com/office/officeart/2018/5/layout/IconLeafLabelList"/>
    <dgm:cxn modelId="{5704A7DE-F871-4540-8276-68DFE7F5E313}" type="presParOf" srcId="{7D359B9B-4A0E-428A-A8F6-C420FBB9DC7E}" destId="{3A11FBFC-D753-4000-A974-29DCD7DBCF56}" srcOrd="3" destOrd="0" presId="urn:microsoft.com/office/officeart/2018/5/layout/IconLeafLabelList"/>
    <dgm:cxn modelId="{BB53F1E7-5080-C74A-A0E6-885BE0723442}" type="presParOf" srcId="{F95BD577-5146-4E71-AADA-5B08DDEEC874}" destId="{899C1C24-C2C3-4FD6-923A-132F4942A783}" srcOrd="5" destOrd="0" presId="urn:microsoft.com/office/officeart/2018/5/layout/IconLeafLabelList"/>
    <dgm:cxn modelId="{B9500445-A3AB-3A45-BEF3-C57799CD1AC2}" type="presParOf" srcId="{F95BD577-5146-4E71-AADA-5B08DDEEC874}" destId="{C0234281-F732-4E91-AD4B-D4BA87F69A12}" srcOrd="6" destOrd="0" presId="urn:microsoft.com/office/officeart/2018/5/layout/IconLeafLabelList"/>
    <dgm:cxn modelId="{D507DC35-6697-C24B-A2C7-25FD2B26FE79}" type="presParOf" srcId="{C0234281-F732-4E91-AD4B-D4BA87F69A12}" destId="{3C500494-BE2C-42F3-A5B3-EE36732CC50F}" srcOrd="0" destOrd="0" presId="urn:microsoft.com/office/officeart/2018/5/layout/IconLeafLabelList"/>
    <dgm:cxn modelId="{B039D978-56B7-4149-8170-7FEFB1AB36D8}" type="presParOf" srcId="{C0234281-F732-4E91-AD4B-D4BA87F69A12}" destId="{7457EC44-752B-4B07-9C91-3D411B2731E2}" srcOrd="1" destOrd="0" presId="urn:microsoft.com/office/officeart/2018/5/layout/IconLeafLabelList"/>
    <dgm:cxn modelId="{EE5BC20A-B15B-064A-9CE5-D02C3D04CE7F}" type="presParOf" srcId="{C0234281-F732-4E91-AD4B-D4BA87F69A12}" destId="{6FC6823F-B360-438D-8334-292A8464EFF0}" srcOrd="2" destOrd="0" presId="urn:microsoft.com/office/officeart/2018/5/layout/IconLeafLabelList"/>
    <dgm:cxn modelId="{FFD95CB9-0942-3747-80D8-036F14D084D0}" type="presParOf" srcId="{C0234281-F732-4E91-AD4B-D4BA87F69A12}" destId="{CB2E4ED6-1F47-4D6B-8DC5-90746DD461E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E42BB-5E44-4491-8128-2E8B32EDCFD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64B42F9-E9F4-4725-B39D-96033F4C6091}">
      <dgm:prSet/>
      <dgm:spPr/>
      <dgm:t>
        <a:bodyPr/>
        <a:lstStyle/>
        <a:p>
          <a:r>
            <a:rPr lang="en-US" dirty="0"/>
            <a:t>Who does NOT live in a nursing home</a:t>
          </a:r>
        </a:p>
      </dgm:t>
    </dgm:pt>
    <dgm:pt modelId="{3F17D48F-09BE-4297-A789-FBD035BDB88A}" type="parTrans" cxnId="{BCAE05BC-47D1-473C-A73B-0CAFD44D6830}">
      <dgm:prSet/>
      <dgm:spPr/>
      <dgm:t>
        <a:bodyPr/>
        <a:lstStyle/>
        <a:p>
          <a:endParaRPr lang="en-US"/>
        </a:p>
      </dgm:t>
    </dgm:pt>
    <dgm:pt modelId="{32F665B2-96DD-47C9-8812-42D258064957}" type="sibTrans" cxnId="{BCAE05BC-47D1-473C-A73B-0CAFD44D6830}">
      <dgm:prSet/>
      <dgm:spPr/>
      <dgm:t>
        <a:bodyPr/>
        <a:lstStyle/>
        <a:p>
          <a:endParaRPr lang="en-US"/>
        </a:p>
      </dgm:t>
    </dgm:pt>
    <dgm:pt modelId="{9821C372-0AE8-4DE3-A548-26847591E7B6}">
      <dgm:prSet/>
      <dgm:spPr/>
      <dgm:t>
        <a:bodyPr/>
        <a:lstStyle/>
        <a:p>
          <a:r>
            <a:rPr lang="en-US" dirty="0"/>
            <a:t>Who can commit to 1-hour visits every week</a:t>
          </a:r>
        </a:p>
      </dgm:t>
    </dgm:pt>
    <dgm:pt modelId="{326093AF-64EA-41BD-B3C3-A3D5D322E5FB}" type="parTrans" cxnId="{39674903-7C5C-44A8-BCEF-FE90ABCC5083}">
      <dgm:prSet/>
      <dgm:spPr/>
      <dgm:t>
        <a:bodyPr/>
        <a:lstStyle/>
        <a:p>
          <a:endParaRPr lang="en-US"/>
        </a:p>
      </dgm:t>
    </dgm:pt>
    <dgm:pt modelId="{F8F65771-3893-4670-9268-D3A17D68BC37}" type="sibTrans" cxnId="{39674903-7C5C-44A8-BCEF-FE90ABCC5083}">
      <dgm:prSet/>
      <dgm:spPr/>
      <dgm:t>
        <a:bodyPr/>
        <a:lstStyle/>
        <a:p>
          <a:endParaRPr lang="en-US"/>
        </a:p>
      </dgm:t>
    </dgm:pt>
    <dgm:pt modelId="{8B44A002-51B7-44B9-9E8B-FA0A2F08B01F}">
      <dgm:prSet/>
      <dgm:spPr/>
      <dgm:t>
        <a:bodyPr/>
        <a:lstStyle/>
        <a:p>
          <a:r>
            <a:rPr lang="en-US" dirty="0"/>
            <a:t>With whom you can form a relationship, have similar interests/hobbies</a:t>
          </a:r>
        </a:p>
      </dgm:t>
    </dgm:pt>
    <dgm:pt modelId="{2FF02BBF-7EDE-4B64-82AC-3303B7ED5F4B}" type="parTrans" cxnId="{ED506AEA-E351-45EA-8C85-2AA1CA669E6E}">
      <dgm:prSet/>
      <dgm:spPr/>
      <dgm:t>
        <a:bodyPr/>
        <a:lstStyle/>
        <a:p>
          <a:endParaRPr lang="en-US"/>
        </a:p>
      </dgm:t>
    </dgm:pt>
    <dgm:pt modelId="{56FF3E9D-E102-4F74-8F29-81C31ED3DA09}" type="sibTrans" cxnId="{ED506AEA-E351-45EA-8C85-2AA1CA669E6E}">
      <dgm:prSet/>
      <dgm:spPr/>
      <dgm:t>
        <a:bodyPr/>
        <a:lstStyle/>
        <a:p>
          <a:endParaRPr lang="en-US"/>
        </a:p>
      </dgm:t>
    </dgm:pt>
    <dgm:pt modelId="{E11F0811-64EC-4303-BBEB-FC64B7451F08}">
      <dgm:prSet/>
      <dgm:spPr/>
      <dgm:t>
        <a:bodyPr/>
        <a:lstStyle/>
        <a:p>
          <a:r>
            <a:rPr lang="en-US" dirty="0"/>
            <a:t>Who is NOT related to you by any degree</a:t>
          </a:r>
        </a:p>
      </dgm:t>
    </dgm:pt>
    <dgm:pt modelId="{15F02F67-5483-49C4-83CB-08D0DFE38259}" type="parTrans" cxnId="{C1A74281-2D4F-474E-AD73-8B28C2754144}">
      <dgm:prSet/>
      <dgm:spPr/>
      <dgm:t>
        <a:bodyPr/>
        <a:lstStyle/>
        <a:p>
          <a:endParaRPr lang="en-US"/>
        </a:p>
      </dgm:t>
    </dgm:pt>
    <dgm:pt modelId="{BCAF4536-FC11-4EC2-B7CE-1D3AFD24269D}" type="sibTrans" cxnId="{C1A74281-2D4F-474E-AD73-8B28C2754144}">
      <dgm:prSet/>
      <dgm:spPr/>
      <dgm:t>
        <a:bodyPr/>
        <a:lstStyle/>
        <a:p>
          <a:endParaRPr lang="en-US"/>
        </a:p>
      </dgm:t>
    </dgm:pt>
    <dgm:pt modelId="{20E987A0-81BA-4F82-987D-D90A693D6FCE}">
      <dgm:prSet/>
      <dgm:spPr/>
      <dgm:t>
        <a:bodyPr/>
        <a:lstStyle/>
        <a:p>
          <a:r>
            <a:rPr lang="en-US" dirty="0"/>
            <a:t>Who is cognitively healthy (no Alzheimer’s or dementia)</a:t>
          </a:r>
        </a:p>
      </dgm:t>
    </dgm:pt>
    <dgm:pt modelId="{78AB57D3-1D09-409E-9679-3F0140309E44}" type="sibTrans" cxnId="{6515C245-3DF3-4680-9937-87E063BC10BC}">
      <dgm:prSet/>
      <dgm:spPr/>
      <dgm:t>
        <a:bodyPr/>
        <a:lstStyle/>
        <a:p>
          <a:endParaRPr lang="en-US"/>
        </a:p>
      </dgm:t>
    </dgm:pt>
    <dgm:pt modelId="{6D7C7EF6-8376-41B5-9048-3B463F14DCB1}" type="parTrans" cxnId="{6515C245-3DF3-4680-9937-87E063BC10BC}">
      <dgm:prSet/>
      <dgm:spPr/>
      <dgm:t>
        <a:bodyPr/>
        <a:lstStyle/>
        <a:p>
          <a:endParaRPr lang="en-US"/>
        </a:p>
      </dgm:t>
    </dgm:pt>
    <dgm:pt modelId="{18678207-7F40-40CB-A0FE-7E065467B824}">
      <dgm:prSet/>
      <dgm:spPr/>
      <dgm:t>
        <a:bodyPr/>
        <a:lstStyle/>
        <a:p>
          <a:r>
            <a:rPr lang="en-US" dirty="0"/>
            <a:t>Who</a:t>
          </a:r>
          <a:r>
            <a:rPr lang="en-US" baseline="0" dirty="0"/>
            <a:t> might be lonely and is needing company</a:t>
          </a:r>
          <a:endParaRPr lang="en-US" dirty="0"/>
        </a:p>
      </dgm:t>
    </dgm:pt>
    <dgm:pt modelId="{ABC56E29-5C5D-4FDC-AAD9-901DC978F7C3}" type="sibTrans" cxnId="{C4ECFE3E-1325-4E48-9CCC-C90B7640AF18}">
      <dgm:prSet/>
      <dgm:spPr/>
      <dgm:t>
        <a:bodyPr/>
        <a:lstStyle/>
        <a:p>
          <a:endParaRPr lang="en-US"/>
        </a:p>
      </dgm:t>
    </dgm:pt>
    <dgm:pt modelId="{EE3F2E1B-711D-48FA-B191-6855B697EF0D}" type="parTrans" cxnId="{C4ECFE3E-1325-4E48-9CCC-C90B7640AF18}">
      <dgm:prSet/>
      <dgm:spPr/>
      <dgm:t>
        <a:bodyPr/>
        <a:lstStyle/>
        <a:p>
          <a:endParaRPr lang="en-US"/>
        </a:p>
      </dgm:t>
    </dgm:pt>
    <dgm:pt modelId="{B151C67E-391E-4D81-9353-7BB592B3714A}">
      <dgm:prSet/>
      <dgm:spPr/>
      <dgm:t>
        <a:bodyPr/>
        <a:lstStyle/>
        <a:p>
          <a:r>
            <a:rPr lang="en-US"/>
            <a:t>Age 55+ recommended (can be under 40 if they have a physical disability)</a:t>
          </a:r>
        </a:p>
      </dgm:t>
    </dgm:pt>
    <dgm:pt modelId="{EE0110E1-0C32-4DBA-8294-88359926FF19}" type="sibTrans" cxnId="{4A6EB7D6-8589-45DF-8E79-87C058CFD2B0}">
      <dgm:prSet/>
      <dgm:spPr/>
      <dgm:t>
        <a:bodyPr/>
        <a:lstStyle/>
        <a:p>
          <a:endParaRPr lang="en-US"/>
        </a:p>
      </dgm:t>
    </dgm:pt>
    <dgm:pt modelId="{5D82395D-1528-4959-9EFF-A3D9D9C043FB}" type="parTrans" cxnId="{4A6EB7D6-8589-45DF-8E79-87C058CFD2B0}">
      <dgm:prSet/>
      <dgm:spPr/>
      <dgm:t>
        <a:bodyPr/>
        <a:lstStyle/>
        <a:p>
          <a:endParaRPr lang="en-US"/>
        </a:p>
      </dgm:t>
    </dgm:pt>
    <dgm:pt modelId="{E81DA1CA-F3EE-A646-BDB2-930750390477}" type="pres">
      <dgm:prSet presAssocID="{D0CE42BB-5E44-4491-8128-2E8B32EDCFD5}" presName="vert0" presStyleCnt="0">
        <dgm:presLayoutVars>
          <dgm:dir/>
          <dgm:animOne val="branch"/>
          <dgm:animLvl val="lvl"/>
        </dgm:presLayoutVars>
      </dgm:prSet>
      <dgm:spPr/>
    </dgm:pt>
    <dgm:pt modelId="{E17CB233-72DE-B344-8AF3-391CDC2AC235}" type="pres">
      <dgm:prSet presAssocID="{B151C67E-391E-4D81-9353-7BB592B3714A}" presName="thickLine" presStyleLbl="alignNode1" presStyleIdx="0" presStyleCnt="7"/>
      <dgm:spPr/>
    </dgm:pt>
    <dgm:pt modelId="{DDD184EA-AB07-B44C-A6EC-2EA2A12F3808}" type="pres">
      <dgm:prSet presAssocID="{B151C67E-391E-4D81-9353-7BB592B3714A}" presName="horz1" presStyleCnt="0"/>
      <dgm:spPr/>
    </dgm:pt>
    <dgm:pt modelId="{CA5CA746-7DA7-0040-B9A0-B68FC5310E80}" type="pres">
      <dgm:prSet presAssocID="{B151C67E-391E-4D81-9353-7BB592B3714A}" presName="tx1" presStyleLbl="revTx" presStyleIdx="0" presStyleCnt="7"/>
      <dgm:spPr/>
    </dgm:pt>
    <dgm:pt modelId="{2497F850-2706-AF4C-9391-F95DEA5A1B59}" type="pres">
      <dgm:prSet presAssocID="{B151C67E-391E-4D81-9353-7BB592B3714A}" presName="vert1" presStyleCnt="0"/>
      <dgm:spPr/>
    </dgm:pt>
    <dgm:pt modelId="{87DA549B-2BD9-6043-B4C8-78835E3BC3FC}" type="pres">
      <dgm:prSet presAssocID="{18678207-7F40-40CB-A0FE-7E065467B824}" presName="thickLine" presStyleLbl="alignNode1" presStyleIdx="1" presStyleCnt="7"/>
      <dgm:spPr/>
    </dgm:pt>
    <dgm:pt modelId="{9DE37E2F-22E5-E645-AEC4-DA93322CE390}" type="pres">
      <dgm:prSet presAssocID="{18678207-7F40-40CB-A0FE-7E065467B824}" presName="horz1" presStyleCnt="0"/>
      <dgm:spPr/>
    </dgm:pt>
    <dgm:pt modelId="{2B33F527-B563-E043-A938-1E07657401DD}" type="pres">
      <dgm:prSet presAssocID="{18678207-7F40-40CB-A0FE-7E065467B824}" presName="tx1" presStyleLbl="revTx" presStyleIdx="1" presStyleCnt="7"/>
      <dgm:spPr/>
    </dgm:pt>
    <dgm:pt modelId="{191D837F-EF4F-AE40-8AED-390C90BB0963}" type="pres">
      <dgm:prSet presAssocID="{18678207-7F40-40CB-A0FE-7E065467B824}" presName="vert1" presStyleCnt="0"/>
      <dgm:spPr/>
    </dgm:pt>
    <dgm:pt modelId="{07058AAE-3E7B-BE40-B608-4DA0E86A0385}" type="pres">
      <dgm:prSet presAssocID="{20E987A0-81BA-4F82-987D-D90A693D6FCE}" presName="thickLine" presStyleLbl="alignNode1" presStyleIdx="2" presStyleCnt="7"/>
      <dgm:spPr/>
    </dgm:pt>
    <dgm:pt modelId="{73B1E4AD-155C-0F44-B212-C00783D39811}" type="pres">
      <dgm:prSet presAssocID="{20E987A0-81BA-4F82-987D-D90A693D6FCE}" presName="horz1" presStyleCnt="0"/>
      <dgm:spPr/>
    </dgm:pt>
    <dgm:pt modelId="{ADCCB52C-75B4-BD42-9196-80C7EBAAE024}" type="pres">
      <dgm:prSet presAssocID="{20E987A0-81BA-4F82-987D-D90A693D6FCE}" presName="tx1" presStyleLbl="revTx" presStyleIdx="2" presStyleCnt="7"/>
      <dgm:spPr/>
    </dgm:pt>
    <dgm:pt modelId="{3BBDF028-5112-9246-A475-CCE08F895DE0}" type="pres">
      <dgm:prSet presAssocID="{20E987A0-81BA-4F82-987D-D90A693D6FCE}" presName="vert1" presStyleCnt="0"/>
      <dgm:spPr/>
    </dgm:pt>
    <dgm:pt modelId="{34748299-D27B-2F4D-8283-CCCFD4EDF75E}" type="pres">
      <dgm:prSet presAssocID="{364B42F9-E9F4-4725-B39D-96033F4C6091}" presName="thickLine" presStyleLbl="alignNode1" presStyleIdx="3" presStyleCnt="7"/>
      <dgm:spPr/>
    </dgm:pt>
    <dgm:pt modelId="{0F6D4B7F-FFAD-2942-B796-93DEFA46EBE9}" type="pres">
      <dgm:prSet presAssocID="{364B42F9-E9F4-4725-B39D-96033F4C6091}" presName="horz1" presStyleCnt="0"/>
      <dgm:spPr/>
    </dgm:pt>
    <dgm:pt modelId="{717C0EC5-64AA-BC4E-90A1-82DEC6A31B41}" type="pres">
      <dgm:prSet presAssocID="{364B42F9-E9F4-4725-B39D-96033F4C6091}" presName="tx1" presStyleLbl="revTx" presStyleIdx="3" presStyleCnt="7"/>
      <dgm:spPr/>
    </dgm:pt>
    <dgm:pt modelId="{333A4F11-C1A6-A746-9AEE-8AB9EA9D7FFF}" type="pres">
      <dgm:prSet presAssocID="{364B42F9-E9F4-4725-B39D-96033F4C6091}" presName="vert1" presStyleCnt="0"/>
      <dgm:spPr/>
    </dgm:pt>
    <dgm:pt modelId="{3EC2A720-AC00-4841-A4E5-00BD0E4E34B5}" type="pres">
      <dgm:prSet presAssocID="{9821C372-0AE8-4DE3-A548-26847591E7B6}" presName="thickLine" presStyleLbl="alignNode1" presStyleIdx="4" presStyleCnt="7"/>
      <dgm:spPr/>
    </dgm:pt>
    <dgm:pt modelId="{0CC02D38-9FDE-954F-A52D-E525944B00EA}" type="pres">
      <dgm:prSet presAssocID="{9821C372-0AE8-4DE3-A548-26847591E7B6}" presName="horz1" presStyleCnt="0"/>
      <dgm:spPr/>
    </dgm:pt>
    <dgm:pt modelId="{B07AECAD-7596-8946-A612-65614F08C97A}" type="pres">
      <dgm:prSet presAssocID="{9821C372-0AE8-4DE3-A548-26847591E7B6}" presName="tx1" presStyleLbl="revTx" presStyleIdx="4" presStyleCnt="7"/>
      <dgm:spPr/>
    </dgm:pt>
    <dgm:pt modelId="{7BD1964E-2E26-6640-B100-EF0E6FF24E99}" type="pres">
      <dgm:prSet presAssocID="{9821C372-0AE8-4DE3-A548-26847591E7B6}" presName="vert1" presStyleCnt="0"/>
      <dgm:spPr/>
    </dgm:pt>
    <dgm:pt modelId="{C90B4E4D-3C0C-AF4A-96E0-B81BDF535FE2}" type="pres">
      <dgm:prSet presAssocID="{8B44A002-51B7-44B9-9E8B-FA0A2F08B01F}" presName="thickLine" presStyleLbl="alignNode1" presStyleIdx="5" presStyleCnt="7"/>
      <dgm:spPr/>
    </dgm:pt>
    <dgm:pt modelId="{A115617B-F58B-E743-A93E-1BB4629B74D6}" type="pres">
      <dgm:prSet presAssocID="{8B44A002-51B7-44B9-9E8B-FA0A2F08B01F}" presName="horz1" presStyleCnt="0"/>
      <dgm:spPr/>
    </dgm:pt>
    <dgm:pt modelId="{EE4E6B81-52C3-9443-A31E-6C2C62012FE2}" type="pres">
      <dgm:prSet presAssocID="{8B44A002-51B7-44B9-9E8B-FA0A2F08B01F}" presName="tx1" presStyleLbl="revTx" presStyleIdx="5" presStyleCnt="7"/>
      <dgm:spPr/>
    </dgm:pt>
    <dgm:pt modelId="{27D6A82C-9CAC-C340-A0A1-EAD00F1BA209}" type="pres">
      <dgm:prSet presAssocID="{8B44A002-51B7-44B9-9E8B-FA0A2F08B01F}" presName="vert1" presStyleCnt="0"/>
      <dgm:spPr/>
    </dgm:pt>
    <dgm:pt modelId="{B85044BD-24E8-CA4A-A484-063157572E55}" type="pres">
      <dgm:prSet presAssocID="{E11F0811-64EC-4303-BBEB-FC64B7451F08}" presName="thickLine" presStyleLbl="alignNode1" presStyleIdx="6" presStyleCnt="7"/>
      <dgm:spPr/>
    </dgm:pt>
    <dgm:pt modelId="{6F3A885A-B745-E047-B46B-F4C7BF8CCD79}" type="pres">
      <dgm:prSet presAssocID="{E11F0811-64EC-4303-BBEB-FC64B7451F08}" presName="horz1" presStyleCnt="0"/>
      <dgm:spPr/>
    </dgm:pt>
    <dgm:pt modelId="{EA690166-A506-D445-88C0-F66FF1A8FEC6}" type="pres">
      <dgm:prSet presAssocID="{E11F0811-64EC-4303-BBEB-FC64B7451F08}" presName="tx1" presStyleLbl="revTx" presStyleIdx="6" presStyleCnt="7"/>
      <dgm:spPr/>
    </dgm:pt>
    <dgm:pt modelId="{BD1BD26C-613C-B34E-86C6-561C4FA88292}" type="pres">
      <dgm:prSet presAssocID="{E11F0811-64EC-4303-BBEB-FC64B7451F08}" presName="vert1" presStyleCnt="0"/>
      <dgm:spPr/>
    </dgm:pt>
  </dgm:ptLst>
  <dgm:cxnLst>
    <dgm:cxn modelId="{39674903-7C5C-44A8-BCEF-FE90ABCC5083}" srcId="{D0CE42BB-5E44-4491-8128-2E8B32EDCFD5}" destId="{9821C372-0AE8-4DE3-A548-26847591E7B6}" srcOrd="4" destOrd="0" parTransId="{326093AF-64EA-41BD-B3C3-A3D5D322E5FB}" sibTransId="{F8F65771-3893-4670-9268-D3A17D68BC37}"/>
    <dgm:cxn modelId="{C4ECFE3E-1325-4E48-9CCC-C90B7640AF18}" srcId="{D0CE42BB-5E44-4491-8128-2E8B32EDCFD5}" destId="{18678207-7F40-40CB-A0FE-7E065467B824}" srcOrd="1" destOrd="0" parTransId="{EE3F2E1B-711D-48FA-B191-6855B697EF0D}" sibTransId="{ABC56E29-5C5D-4FDC-AAD9-901DC978F7C3}"/>
    <dgm:cxn modelId="{183CB242-3CC9-2F4D-AF9A-E183EB1BF0DC}" type="presOf" srcId="{D0CE42BB-5E44-4491-8128-2E8B32EDCFD5}" destId="{E81DA1CA-F3EE-A646-BDB2-930750390477}" srcOrd="0" destOrd="0" presId="urn:microsoft.com/office/officeart/2008/layout/LinedList"/>
    <dgm:cxn modelId="{C7DA0143-7991-FD42-856C-3EF64F131612}" type="presOf" srcId="{364B42F9-E9F4-4725-B39D-96033F4C6091}" destId="{717C0EC5-64AA-BC4E-90A1-82DEC6A31B41}" srcOrd="0" destOrd="0" presId="urn:microsoft.com/office/officeart/2008/layout/LinedList"/>
    <dgm:cxn modelId="{6515C245-3DF3-4680-9937-87E063BC10BC}" srcId="{D0CE42BB-5E44-4491-8128-2E8B32EDCFD5}" destId="{20E987A0-81BA-4F82-987D-D90A693D6FCE}" srcOrd="2" destOrd="0" parTransId="{6D7C7EF6-8376-41B5-9048-3B463F14DCB1}" sibTransId="{78AB57D3-1D09-409E-9679-3F0140309E44}"/>
    <dgm:cxn modelId="{98D69372-13B4-0441-A80D-EAEE2BC7689A}" type="presOf" srcId="{E11F0811-64EC-4303-BBEB-FC64B7451F08}" destId="{EA690166-A506-D445-88C0-F66FF1A8FEC6}" srcOrd="0" destOrd="0" presId="urn:microsoft.com/office/officeart/2008/layout/LinedList"/>
    <dgm:cxn modelId="{B412CD7C-6E45-344D-978E-2E1D45859EF6}" type="presOf" srcId="{18678207-7F40-40CB-A0FE-7E065467B824}" destId="{2B33F527-B563-E043-A938-1E07657401DD}" srcOrd="0" destOrd="0" presId="urn:microsoft.com/office/officeart/2008/layout/LinedList"/>
    <dgm:cxn modelId="{C1A74281-2D4F-474E-AD73-8B28C2754144}" srcId="{D0CE42BB-5E44-4491-8128-2E8B32EDCFD5}" destId="{E11F0811-64EC-4303-BBEB-FC64B7451F08}" srcOrd="6" destOrd="0" parTransId="{15F02F67-5483-49C4-83CB-08D0DFE38259}" sibTransId="{BCAF4536-FC11-4EC2-B7CE-1D3AFD24269D}"/>
    <dgm:cxn modelId="{30AC7D94-0E36-5044-896F-0BD0011FFBC6}" type="presOf" srcId="{9821C372-0AE8-4DE3-A548-26847591E7B6}" destId="{B07AECAD-7596-8946-A612-65614F08C97A}" srcOrd="0" destOrd="0" presId="urn:microsoft.com/office/officeart/2008/layout/LinedList"/>
    <dgm:cxn modelId="{A33F42A5-9C04-3148-8400-A5C504BBEE21}" type="presOf" srcId="{8B44A002-51B7-44B9-9E8B-FA0A2F08B01F}" destId="{EE4E6B81-52C3-9443-A31E-6C2C62012FE2}" srcOrd="0" destOrd="0" presId="urn:microsoft.com/office/officeart/2008/layout/LinedList"/>
    <dgm:cxn modelId="{C11164B5-9C2E-2B45-BD69-53FCF7114765}" type="presOf" srcId="{B151C67E-391E-4D81-9353-7BB592B3714A}" destId="{CA5CA746-7DA7-0040-B9A0-B68FC5310E80}" srcOrd="0" destOrd="0" presId="urn:microsoft.com/office/officeart/2008/layout/LinedList"/>
    <dgm:cxn modelId="{BCAE05BC-47D1-473C-A73B-0CAFD44D6830}" srcId="{D0CE42BB-5E44-4491-8128-2E8B32EDCFD5}" destId="{364B42F9-E9F4-4725-B39D-96033F4C6091}" srcOrd="3" destOrd="0" parTransId="{3F17D48F-09BE-4297-A789-FBD035BDB88A}" sibTransId="{32F665B2-96DD-47C9-8812-42D258064957}"/>
    <dgm:cxn modelId="{4A6EB7D6-8589-45DF-8E79-87C058CFD2B0}" srcId="{D0CE42BB-5E44-4491-8128-2E8B32EDCFD5}" destId="{B151C67E-391E-4D81-9353-7BB592B3714A}" srcOrd="0" destOrd="0" parTransId="{5D82395D-1528-4959-9EFF-A3D9D9C043FB}" sibTransId="{EE0110E1-0C32-4DBA-8294-88359926FF19}"/>
    <dgm:cxn modelId="{ED506AEA-E351-45EA-8C85-2AA1CA669E6E}" srcId="{D0CE42BB-5E44-4491-8128-2E8B32EDCFD5}" destId="{8B44A002-51B7-44B9-9E8B-FA0A2F08B01F}" srcOrd="5" destOrd="0" parTransId="{2FF02BBF-7EDE-4B64-82AC-3303B7ED5F4B}" sibTransId="{56FF3E9D-E102-4F74-8F29-81C31ED3DA09}"/>
    <dgm:cxn modelId="{D2B986FC-9004-8E47-8E9F-2B6F807D7747}" type="presOf" srcId="{20E987A0-81BA-4F82-987D-D90A693D6FCE}" destId="{ADCCB52C-75B4-BD42-9196-80C7EBAAE024}" srcOrd="0" destOrd="0" presId="urn:microsoft.com/office/officeart/2008/layout/LinedList"/>
    <dgm:cxn modelId="{4AEED9FF-0DBA-E847-9759-0530FC912E34}" type="presParOf" srcId="{E81DA1CA-F3EE-A646-BDB2-930750390477}" destId="{E17CB233-72DE-B344-8AF3-391CDC2AC235}" srcOrd="0" destOrd="0" presId="urn:microsoft.com/office/officeart/2008/layout/LinedList"/>
    <dgm:cxn modelId="{E4283020-DD6B-9D42-B4D8-61E07E6EC061}" type="presParOf" srcId="{E81DA1CA-F3EE-A646-BDB2-930750390477}" destId="{DDD184EA-AB07-B44C-A6EC-2EA2A12F3808}" srcOrd="1" destOrd="0" presId="urn:microsoft.com/office/officeart/2008/layout/LinedList"/>
    <dgm:cxn modelId="{72BB3470-019C-8846-B1F9-BEC9420C2A34}" type="presParOf" srcId="{DDD184EA-AB07-B44C-A6EC-2EA2A12F3808}" destId="{CA5CA746-7DA7-0040-B9A0-B68FC5310E80}" srcOrd="0" destOrd="0" presId="urn:microsoft.com/office/officeart/2008/layout/LinedList"/>
    <dgm:cxn modelId="{0C6BD9C1-E8FD-204B-AC4A-9ACD7A2160D0}" type="presParOf" srcId="{DDD184EA-AB07-B44C-A6EC-2EA2A12F3808}" destId="{2497F850-2706-AF4C-9391-F95DEA5A1B59}" srcOrd="1" destOrd="0" presId="urn:microsoft.com/office/officeart/2008/layout/LinedList"/>
    <dgm:cxn modelId="{9802927E-355F-BD40-AB96-458B040151F3}" type="presParOf" srcId="{E81DA1CA-F3EE-A646-BDB2-930750390477}" destId="{87DA549B-2BD9-6043-B4C8-78835E3BC3FC}" srcOrd="2" destOrd="0" presId="urn:microsoft.com/office/officeart/2008/layout/LinedList"/>
    <dgm:cxn modelId="{ACF3BFA9-F116-1C44-83AE-803FBA3F7A4A}" type="presParOf" srcId="{E81DA1CA-F3EE-A646-BDB2-930750390477}" destId="{9DE37E2F-22E5-E645-AEC4-DA93322CE390}" srcOrd="3" destOrd="0" presId="urn:microsoft.com/office/officeart/2008/layout/LinedList"/>
    <dgm:cxn modelId="{1FB82F72-8856-8749-975B-C662B125EC1D}" type="presParOf" srcId="{9DE37E2F-22E5-E645-AEC4-DA93322CE390}" destId="{2B33F527-B563-E043-A938-1E07657401DD}" srcOrd="0" destOrd="0" presId="urn:microsoft.com/office/officeart/2008/layout/LinedList"/>
    <dgm:cxn modelId="{49DB68A9-95FE-9D44-A1DB-750AB39546A6}" type="presParOf" srcId="{9DE37E2F-22E5-E645-AEC4-DA93322CE390}" destId="{191D837F-EF4F-AE40-8AED-390C90BB0963}" srcOrd="1" destOrd="0" presId="urn:microsoft.com/office/officeart/2008/layout/LinedList"/>
    <dgm:cxn modelId="{2FF288B5-235B-4247-9DB7-C4815B68A7CC}" type="presParOf" srcId="{E81DA1CA-F3EE-A646-BDB2-930750390477}" destId="{07058AAE-3E7B-BE40-B608-4DA0E86A0385}" srcOrd="4" destOrd="0" presId="urn:microsoft.com/office/officeart/2008/layout/LinedList"/>
    <dgm:cxn modelId="{A84E87C0-F5AA-054D-9C23-90DB73A178B3}" type="presParOf" srcId="{E81DA1CA-F3EE-A646-BDB2-930750390477}" destId="{73B1E4AD-155C-0F44-B212-C00783D39811}" srcOrd="5" destOrd="0" presId="urn:microsoft.com/office/officeart/2008/layout/LinedList"/>
    <dgm:cxn modelId="{A2B89D02-1605-A04E-BBF6-1F01D2E3707D}" type="presParOf" srcId="{73B1E4AD-155C-0F44-B212-C00783D39811}" destId="{ADCCB52C-75B4-BD42-9196-80C7EBAAE024}" srcOrd="0" destOrd="0" presId="urn:microsoft.com/office/officeart/2008/layout/LinedList"/>
    <dgm:cxn modelId="{3D672527-3F9E-314E-BA89-42DD5C38DDE8}" type="presParOf" srcId="{73B1E4AD-155C-0F44-B212-C00783D39811}" destId="{3BBDF028-5112-9246-A475-CCE08F895DE0}" srcOrd="1" destOrd="0" presId="urn:microsoft.com/office/officeart/2008/layout/LinedList"/>
    <dgm:cxn modelId="{5B60B399-1F8D-2240-909D-7AFFBFD3545A}" type="presParOf" srcId="{E81DA1CA-F3EE-A646-BDB2-930750390477}" destId="{34748299-D27B-2F4D-8283-CCCFD4EDF75E}" srcOrd="6" destOrd="0" presId="urn:microsoft.com/office/officeart/2008/layout/LinedList"/>
    <dgm:cxn modelId="{2F28717A-2F09-BB4B-8773-12E021204895}" type="presParOf" srcId="{E81DA1CA-F3EE-A646-BDB2-930750390477}" destId="{0F6D4B7F-FFAD-2942-B796-93DEFA46EBE9}" srcOrd="7" destOrd="0" presId="urn:microsoft.com/office/officeart/2008/layout/LinedList"/>
    <dgm:cxn modelId="{31E21852-2734-FF4C-BE29-A48AB0C9F459}" type="presParOf" srcId="{0F6D4B7F-FFAD-2942-B796-93DEFA46EBE9}" destId="{717C0EC5-64AA-BC4E-90A1-82DEC6A31B41}" srcOrd="0" destOrd="0" presId="urn:microsoft.com/office/officeart/2008/layout/LinedList"/>
    <dgm:cxn modelId="{FC3A739F-6C89-9D41-9083-249DF1C49485}" type="presParOf" srcId="{0F6D4B7F-FFAD-2942-B796-93DEFA46EBE9}" destId="{333A4F11-C1A6-A746-9AEE-8AB9EA9D7FFF}" srcOrd="1" destOrd="0" presId="urn:microsoft.com/office/officeart/2008/layout/LinedList"/>
    <dgm:cxn modelId="{D8D067E4-33AC-334D-A7FD-B8FB6B16B4E3}" type="presParOf" srcId="{E81DA1CA-F3EE-A646-BDB2-930750390477}" destId="{3EC2A720-AC00-4841-A4E5-00BD0E4E34B5}" srcOrd="8" destOrd="0" presId="urn:microsoft.com/office/officeart/2008/layout/LinedList"/>
    <dgm:cxn modelId="{531840F1-B12B-2B4C-A248-F7DCB1C1C836}" type="presParOf" srcId="{E81DA1CA-F3EE-A646-BDB2-930750390477}" destId="{0CC02D38-9FDE-954F-A52D-E525944B00EA}" srcOrd="9" destOrd="0" presId="urn:microsoft.com/office/officeart/2008/layout/LinedList"/>
    <dgm:cxn modelId="{DCD0CE03-7103-0F43-A063-A645B8F39ED2}" type="presParOf" srcId="{0CC02D38-9FDE-954F-A52D-E525944B00EA}" destId="{B07AECAD-7596-8946-A612-65614F08C97A}" srcOrd="0" destOrd="0" presId="urn:microsoft.com/office/officeart/2008/layout/LinedList"/>
    <dgm:cxn modelId="{1155F5A1-3265-3F4F-B4A4-E89220CD2EE7}" type="presParOf" srcId="{0CC02D38-9FDE-954F-A52D-E525944B00EA}" destId="{7BD1964E-2E26-6640-B100-EF0E6FF24E99}" srcOrd="1" destOrd="0" presId="urn:microsoft.com/office/officeart/2008/layout/LinedList"/>
    <dgm:cxn modelId="{0EB4C49E-9FA2-DE49-AD15-9490A4A7EDDD}" type="presParOf" srcId="{E81DA1CA-F3EE-A646-BDB2-930750390477}" destId="{C90B4E4D-3C0C-AF4A-96E0-B81BDF535FE2}" srcOrd="10" destOrd="0" presId="urn:microsoft.com/office/officeart/2008/layout/LinedList"/>
    <dgm:cxn modelId="{5E0EA7F4-5B18-D949-9857-1CC1849837EF}" type="presParOf" srcId="{E81DA1CA-F3EE-A646-BDB2-930750390477}" destId="{A115617B-F58B-E743-A93E-1BB4629B74D6}" srcOrd="11" destOrd="0" presId="urn:microsoft.com/office/officeart/2008/layout/LinedList"/>
    <dgm:cxn modelId="{DC903BD7-0CAA-EB49-A319-5DD219581197}" type="presParOf" srcId="{A115617B-F58B-E743-A93E-1BB4629B74D6}" destId="{EE4E6B81-52C3-9443-A31E-6C2C62012FE2}" srcOrd="0" destOrd="0" presId="urn:microsoft.com/office/officeart/2008/layout/LinedList"/>
    <dgm:cxn modelId="{741638CE-B6B0-DE4D-BC1F-BCDA8ABB5A2E}" type="presParOf" srcId="{A115617B-F58B-E743-A93E-1BB4629B74D6}" destId="{27D6A82C-9CAC-C340-A0A1-EAD00F1BA209}" srcOrd="1" destOrd="0" presId="urn:microsoft.com/office/officeart/2008/layout/LinedList"/>
    <dgm:cxn modelId="{7A64EB3A-B1BB-3644-9775-9D63E469E2EB}" type="presParOf" srcId="{E81DA1CA-F3EE-A646-BDB2-930750390477}" destId="{B85044BD-24E8-CA4A-A484-063157572E55}" srcOrd="12" destOrd="0" presId="urn:microsoft.com/office/officeart/2008/layout/LinedList"/>
    <dgm:cxn modelId="{45DB3424-F98A-1747-BD52-58FDF82839FE}" type="presParOf" srcId="{E81DA1CA-F3EE-A646-BDB2-930750390477}" destId="{6F3A885A-B745-E047-B46B-F4C7BF8CCD79}" srcOrd="13" destOrd="0" presId="urn:microsoft.com/office/officeart/2008/layout/LinedList"/>
    <dgm:cxn modelId="{36F440DF-E022-5B42-A0F6-DC7FB170C278}" type="presParOf" srcId="{6F3A885A-B745-E047-B46B-F4C7BF8CCD79}" destId="{EA690166-A506-D445-88C0-F66FF1A8FEC6}" srcOrd="0" destOrd="0" presId="urn:microsoft.com/office/officeart/2008/layout/LinedList"/>
    <dgm:cxn modelId="{F2460C93-0943-D34C-9D02-C5C2C54612C8}" type="presParOf" srcId="{6F3A885A-B745-E047-B46B-F4C7BF8CCD79}" destId="{BD1BD26C-613C-B34E-86C6-561C4FA882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6FF71-645F-453F-9CEA-4483D95474C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A31F1F5-BC8D-4229-94E3-1A12A2CB6E82}">
      <dgm:prSet/>
      <dgm:spPr/>
      <dgm:t>
        <a:bodyPr/>
        <a:lstStyle/>
        <a:p>
          <a:r>
            <a:rPr lang="en-US"/>
            <a:t>Go to pfe.sffcfoundation.org </a:t>
          </a:r>
        </a:p>
      </dgm:t>
    </dgm:pt>
    <dgm:pt modelId="{87AD263A-F014-4357-8F0E-00CF027E4684}" type="parTrans" cxnId="{8161C5F1-12CB-4D66-B89C-B1C64FB36B28}">
      <dgm:prSet/>
      <dgm:spPr/>
      <dgm:t>
        <a:bodyPr/>
        <a:lstStyle/>
        <a:p>
          <a:endParaRPr lang="en-US"/>
        </a:p>
      </dgm:t>
    </dgm:pt>
    <dgm:pt modelId="{A454E9CE-7A42-4A92-938C-8B6324635BBC}" type="sibTrans" cxnId="{8161C5F1-12CB-4D66-B89C-B1C64FB36B28}">
      <dgm:prSet/>
      <dgm:spPr/>
      <dgm:t>
        <a:bodyPr/>
        <a:lstStyle/>
        <a:p>
          <a:endParaRPr lang="en-US"/>
        </a:p>
      </dgm:t>
    </dgm:pt>
    <dgm:pt modelId="{D28D8F04-FFA0-4178-885C-427A580089F2}">
      <dgm:prSet/>
      <dgm:spPr/>
      <dgm:t>
        <a:bodyPr/>
        <a:lstStyle/>
        <a:p>
          <a:r>
            <a:rPr lang="en-US"/>
            <a:t>Click "Student Application"</a:t>
          </a:r>
        </a:p>
      </dgm:t>
    </dgm:pt>
    <dgm:pt modelId="{A97ACA58-5E7F-43B2-88EB-D5DA9E89A16D}" type="parTrans" cxnId="{207A725B-B123-464D-971A-9BC5CC5D865C}">
      <dgm:prSet/>
      <dgm:spPr/>
      <dgm:t>
        <a:bodyPr/>
        <a:lstStyle/>
        <a:p>
          <a:endParaRPr lang="en-US"/>
        </a:p>
      </dgm:t>
    </dgm:pt>
    <dgm:pt modelId="{A504B23E-03A7-4FD3-8F25-0F791D40322D}" type="sibTrans" cxnId="{207A725B-B123-464D-971A-9BC5CC5D865C}">
      <dgm:prSet/>
      <dgm:spPr/>
      <dgm:t>
        <a:bodyPr/>
        <a:lstStyle/>
        <a:p>
          <a:endParaRPr lang="en-US"/>
        </a:p>
      </dgm:t>
    </dgm:pt>
    <dgm:pt modelId="{DFFF8811-265D-413B-9EEB-5C4233424F71}">
      <dgm:prSet/>
      <dgm:spPr/>
      <dgm:t>
        <a:bodyPr/>
        <a:lstStyle/>
        <a:p>
          <a:r>
            <a:rPr lang="en-US" dirty="0"/>
            <a:t>Complete the application</a:t>
          </a:r>
        </a:p>
        <a:p>
          <a:r>
            <a:rPr lang="en-US" dirty="0"/>
            <a:t> 		(you must have your mentor’s age and contact info for this step)</a:t>
          </a:r>
        </a:p>
      </dgm:t>
    </dgm:pt>
    <dgm:pt modelId="{D5F40492-0317-4DB0-BAAE-9EB42BD1594B}" type="parTrans" cxnId="{154BE96B-C07D-431D-9ACC-AFC7B2269EDD}">
      <dgm:prSet/>
      <dgm:spPr/>
      <dgm:t>
        <a:bodyPr/>
        <a:lstStyle/>
        <a:p>
          <a:endParaRPr lang="en-US"/>
        </a:p>
      </dgm:t>
    </dgm:pt>
    <dgm:pt modelId="{04909D87-9602-4167-9083-25054C5952F5}" type="sibTrans" cxnId="{154BE96B-C07D-431D-9ACC-AFC7B2269EDD}">
      <dgm:prSet/>
      <dgm:spPr/>
      <dgm:t>
        <a:bodyPr/>
        <a:lstStyle/>
        <a:p>
          <a:endParaRPr lang="en-US"/>
        </a:p>
      </dgm:t>
    </dgm:pt>
    <dgm:pt modelId="{0D5A30C9-BE15-4C97-9DAB-19ED605A3225}">
      <dgm:prSet/>
      <dgm:spPr/>
      <dgm:t>
        <a:bodyPr/>
        <a:lstStyle/>
        <a:p>
          <a:r>
            <a:rPr lang="en-US" dirty="0"/>
            <a:t>Once your school coordinator approves your account, you will receive an email prompting you to complete account creation by selecting a password</a:t>
          </a:r>
        </a:p>
      </dgm:t>
    </dgm:pt>
    <dgm:pt modelId="{0EFED4E9-8FA6-4B5B-BE27-D9004AAE44F3}" type="parTrans" cxnId="{657B1EF4-45E0-40F5-BBA6-5B44AEC20FF4}">
      <dgm:prSet/>
      <dgm:spPr/>
      <dgm:t>
        <a:bodyPr/>
        <a:lstStyle/>
        <a:p>
          <a:endParaRPr lang="en-US"/>
        </a:p>
      </dgm:t>
    </dgm:pt>
    <dgm:pt modelId="{E48F46AD-3D39-4877-A99C-8959D2E54522}" type="sibTrans" cxnId="{657B1EF4-45E0-40F5-BBA6-5B44AEC20FF4}">
      <dgm:prSet/>
      <dgm:spPr/>
      <dgm:t>
        <a:bodyPr/>
        <a:lstStyle/>
        <a:p>
          <a:endParaRPr lang="en-US"/>
        </a:p>
      </dgm:t>
    </dgm:pt>
    <dgm:pt modelId="{5DEF03DE-C44B-47AE-982E-2353200DA41C}">
      <dgm:prSet/>
      <dgm:spPr/>
      <dgm:t>
        <a:bodyPr/>
        <a:lstStyle/>
        <a:p>
          <a:r>
            <a:rPr lang="en-US" dirty="0"/>
            <a:t>Follow the link in the email and choose your password</a:t>
          </a:r>
        </a:p>
      </dgm:t>
    </dgm:pt>
    <dgm:pt modelId="{A8942F5C-F26B-4D4F-848E-2148EE6BAD9B}" type="parTrans" cxnId="{1EE1633C-0BF4-4F67-9741-ACA63111F6F0}">
      <dgm:prSet/>
      <dgm:spPr/>
      <dgm:t>
        <a:bodyPr/>
        <a:lstStyle/>
        <a:p>
          <a:endParaRPr lang="en-US"/>
        </a:p>
      </dgm:t>
    </dgm:pt>
    <dgm:pt modelId="{9985C226-5644-4146-8090-7618277076EE}" type="sibTrans" cxnId="{1EE1633C-0BF4-4F67-9741-ACA63111F6F0}">
      <dgm:prSet/>
      <dgm:spPr/>
      <dgm:t>
        <a:bodyPr/>
        <a:lstStyle/>
        <a:p>
          <a:endParaRPr lang="en-US"/>
        </a:p>
      </dgm:t>
    </dgm:pt>
    <dgm:pt modelId="{DB57BC7F-C09E-4F8F-B9AE-2EF88C4B3CC5}">
      <dgm:prSet/>
      <dgm:spPr/>
      <dgm:t>
        <a:bodyPr/>
        <a:lstStyle/>
        <a:p>
          <a:r>
            <a:rPr lang="en-US"/>
            <a:t>Log in</a:t>
          </a:r>
        </a:p>
      </dgm:t>
    </dgm:pt>
    <dgm:pt modelId="{AEFEE5AB-8B78-40E2-A624-9F4DAF09EED8}" type="parTrans" cxnId="{1082C064-BC61-485B-A3DA-E30C1ED55668}">
      <dgm:prSet/>
      <dgm:spPr/>
      <dgm:t>
        <a:bodyPr/>
        <a:lstStyle/>
        <a:p>
          <a:endParaRPr lang="en-US"/>
        </a:p>
      </dgm:t>
    </dgm:pt>
    <dgm:pt modelId="{464EF356-F51B-469F-A16D-64C21259054A}" type="sibTrans" cxnId="{1082C064-BC61-485B-A3DA-E30C1ED55668}">
      <dgm:prSet/>
      <dgm:spPr/>
      <dgm:t>
        <a:bodyPr/>
        <a:lstStyle/>
        <a:p>
          <a:endParaRPr lang="en-US"/>
        </a:p>
      </dgm:t>
    </dgm:pt>
    <dgm:pt modelId="{D378AFF2-CC16-2D4D-BD22-24E2C3059FF3}" type="pres">
      <dgm:prSet presAssocID="{6E06FF71-645F-453F-9CEA-4483D95474CC}" presName="linear" presStyleCnt="0">
        <dgm:presLayoutVars>
          <dgm:animLvl val="lvl"/>
          <dgm:resizeHandles val="exact"/>
        </dgm:presLayoutVars>
      </dgm:prSet>
      <dgm:spPr/>
    </dgm:pt>
    <dgm:pt modelId="{FF1903C1-4BF6-2E4C-9AED-6E4220F482C6}" type="pres">
      <dgm:prSet presAssocID="{DA31F1F5-BC8D-4229-94E3-1A12A2CB6E8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DFA2306-D64B-6347-A9FA-42E1B079550C}" type="pres">
      <dgm:prSet presAssocID="{A454E9CE-7A42-4A92-938C-8B6324635BBC}" presName="spacer" presStyleCnt="0"/>
      <dgm:spPr/>
    </dgm:pt>
    <dgm:pt modelId="{19721889-A2B3-3F4A-A2FD-8357821533D8}" type="pres">
      <dgm:prSet presAssocID="{D28D8F04-FFA0-4178-885C-427A580089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65DE8C5-8F3A-634B-A5DD-C6B2870E6DD4}" type="pres">
      <dgm:prSet presAssocID="{A504B23E-03A7-4FD3-8F25-0F791D40322D}" presName="spacer" presStyleCnt="0"/>
      <dgm:spPr/>
    </dgm:pt>
    <dgm:pt modelId="{157084D3-211A-2341-9C69-8D826BCB4148}" type="pres">
      <dgm:prSet presAssocID="{DFFF8811-265D-413B-9EEB-5C4233424F7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FFE7A13-784D-814E-B822-3D0CE6C2DD76}" type="pres">
      <dgm:prSet presAssocID="{04909D87-9602-4167-9083-25054C5952F5}" presName="spacer" presStyleCnt="0"/>
      <dgm:spPr/>
    </dgm:pt>
    <dgm:pt modelId="{42989C31-180D-7C40-A18E-20EBCFF4A5FA}" type="pres">
      <dgm:prSet presAssocID="{0D5A30C9-BE15-4C97-9DAB-19ED605A322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913D2A2-4C47-2D4D-8344-7463E08D7291}" type="pres">
      <dgm:prSet presAssocID="{E48F46AD-3D39-4877-A99C-8959D2E54522}" presName="spacer" presStyleCnt="0"/>
      <dgm:spPr/>
    </dgm:pt>
    <dgm:pt modelId="{572F895F-13AD-4143-A7B7-CD7FE763DC1B}" type="pres">
      <dgm:prSet presAssocID="{5DEF03DE-C44B-47AE-982E-2353200DA41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4390B09-9F7B-B549-A655-E13506FE6595}" type="pres">
      <dgm:prSet presAssocID="{9985C226-5644-4146-8090-7618277076EE}" presName="spacer" presStyleCnt="0"/>
      <dgm:spPr/>
    </dgm:pt>
    <dgm:pt modelId="{755A7982-1330-964C-A37C-C5512FFE901B}" type="pres">
      <dgm:prSet presAssocID="{DB57BC7F-C09E-4F8F-B9AE-2EF88C4B3C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80F3320-75FC-524D-AB4C-A916E3081E69}" type="presOf" srcId="{DA31F1F5-BC8D-4229-94E3-1A12A2CB6E82}" destId="{FF1903C1-4BF6-2E4C-9AED-6E4220F482C6}" srcOrd="0" destOrd="0" presId="urn:microsoft.com/office/officeart/2005/8/layout/vList2"/>
    <dgm:cxn modelId="{98142227-15EB-4141-9144-F60343D66FA6}" type="presOf" srcId="{DB57BC7F-C09E-4F8F-B9AE-2EF88C4B3CC5}" destId="{755A7982-1330-964C-A37C-C5512FFE901B}" srcOrd="0" destOrd="0" presId="urn:microsoft.com/office/officeart/2005/8/layout/vList2"/>
    <dgm:cxn modelId="{1EE1633C-0BF4-4F67-9741-ACA63111F6F0}" srcId="{6E06FF71-645F-453F-9CEA-4483D95474CC}" destId="{5DEF03DE-C44B-47AE-982E-2353200DA41C}" srcOrd="4" destOrd="0" parTransId="{A8942F5C-F26B-4D4F-848E-2148EE6BAD9B}" sibTransId="{9985C226-5644-4146-8090-7618277076EE}"/>
    <dgm:cxn modelId="{207A725B-B123-464D-971A-9BC5CC5D865C}" srcId="{6E06FF71-645F-453F-9CEA-4483D95474CC}" destId="{D28D8F04-FFA0-4178-885C-427A580089F2}" srcOrd="1" destOrd="0" parTransId="{A97ACA58-5E7F-43B2-88EB-D5DA9E89A16D}" sibTransId="{A504B23E-03A7-4FD3-8F25-0F791D40322D}"/>
    <dgm:cxn modelId="{1082C064-BC61-485B-A3DA-E30C1ED55668}" srcId="{6E06FF71-645F-453F-9CEA-4483D95474CC}" destId="{DB57BC7F-C09E-4F8F-B9AE-2EF88C4B3CC5}" srcOrd="5" destOrd="0" parTransId="{AEFEE5AB-8B78-40E2-A624-9F4DAF09EED8}" sibTransId="{464EF356-F51B-469F-A16D-64C21259054A}"/>
    <dgm:cxn modelId="{154BE96B-C07D-431D-9ACC-AFC7B2269EDD}" srcId="{6E06FF71-645F-453F-9CEA-4483D95474CC}" destId="{DFFF8811-265D-413B-9EEB-5C4233424F71}" srcOrd="2" destOrd="0" parTransId="{D5F40492-0317-4DB0-BAAE-9EB42BD1594B}" sibTransId="{04909D87-9602-4167-9083-25054C5952F5}"/>
    <dgm:cxn modelId="{BBAE8779-127F-A64C-867F-FE963A64BFA8}" type="presOf" srcId="{D28D8F04-FFA0-4178-885C-427A580089F2}" destId="{19721889-A2B3-3F4A-A2FD-8357821533D8}" srcOrd="0" destOrd="0" presId="urn:microsoft.com/office/officeart/2005/8/layout/vList2"/>
    <dgm:cxn modelId="{BED2BC8D-753F-2C4A-976E-1CD15A56AA0C}" type="presOf" srcId="{5DEF03DE-C44B-47AE-982E-2353200DA41C}" destId="{572F895F-13AD-4143-A7B7-CD7FE763DC1B}" srcOrd="0" destOrd="0" presId="urn:microsoft.com/office/officeart/2005/8/layout/vList2"/>
    <dgm:cxn modelId="{B3E6CBAD-A976-1948-8469-730A97433949}" type="presOf" srcId="{DFFF8811-265D-413B-9EEB-5C4233424F71}" destId="{157084D3-211A-2341-9C69-8D826BCB4148}" srcOrd="0" destOrd="0" presId="urn:microsoft.com/office/officeart/2005/8/layout/vList2"/>
    <dgm:cxn modelId="{3297D9CF-2389-9C4D-9663-9A011A038C50}" type="presOf" srcId="{6E06FF71-645F-453F-9CEA-4483D95474CC}" destId="{D378AFF2-CC16-2D4D-BD22-24E2C3059FF3}" srcOrd="0" destOrd="0" presId="urn:microsoft.com/office/officeart/2005/8/layout/vList2"/>
    <dgm:cxn modelId="{984976D4-06BC-AD45-8DC8-8A83C8DF131C}" type="presOf" srcId="{0D5A30C9-BE15-4C97-9DAB-19ED605A3225}" destId="{42989C31-180D-7C40-A18E-20EBCFF4A5FA}" srcOrd="0" destOrd="0" presId="urn:microsoft.com/office/officeart/2005/8/layout/vList2"/>
    <dgm:cxn modelId="{8161C5F1-12CB-4D66-B89C-B1C64FB36B28}" srcId="{6E06FF71-645F-453F-9CEA-4483D95474CC}" destId="{DA31F1F5-BC8D-4229-94E3-1A12A2CB6E82}" srcOrd="0" destOrd="0" parTransId="{87AD263A-F014-4357-8F0E-00CF027E4684}" sibTransId="{A454E9CE-7A42-4A92-938C-8B6324635BBC}"/>
    <dgm:cxn modelId="{657B1EF4-45E0-40F5-BBA6-5B44AEC20FF4}" srcId="{6E06FF71-645F-453F-9CEA-4483D95474CC}" destId="{0D5A30C9-BE15-4C97-9DAB-19ED605A3225}" srcOrd="3" destOrd="0" parTransId="{0EFED4E9-8FA6-4B5B-BE27-D9004AAE44F3}" sibTransId="{E48F46AD-3D39-4877-A99C-8959D2E54522}"/>
    <dgm:cxn modelId="{AC1A5EAD-7913-8E4D-BC19-20AD0DA0CD0A}" type="presParOf" srcId="{D378AFF2-CC16-2D4D-BD22-24E2C3059FF3}" destId="{FF1903C1-4BF6-2E4C-9AED-6E4220F482C6}" srcOrd="0" destOrd="0" presId="urn:microsoft.com/office/officeart/2005/8/layout/vList2"/>
    <dgm:cxn modelId="{BD0B663F-E9AC-EB4A-B4B3-7F640180189C}" type="presParOf" srcId="{D378AFF2-CC16-2D4D-BD22-24E2C3059FF3}" destId="{5DFA2306-D64B-6347-A9FA-42E1B079550C}" srcOrd="1" destOrd="0" presId="urn:microsoft.com/office/officeart/2005/8/layout/vList2"/>
    <dgm:cxn modelId="{BD7E6A7A-5F02-7B46-90B3-D713FFBCD958}" type="presParOf" srcId="{D378AFF2-CC16-2D4D-BD22-24E2C3059FF3}" destId="{19721889-A2B3-3F4A-A2FD-8357821533D8}" srcOrd="2" destOrd="0" presId="urn:microsoft.com/office/officeart/2005/8/layout/vList2"/>
    <dgm:cxn modelId="{B0080334-1560-9B4D-A452-A64D86A645BE}" type="presParOf" srcId="{D378AFF2-CC16-2D4D-BD22-24E2C3059FF3}" destId="{465DE8C5-8F3A-634B-A5DD-C6B2870E6DD4}" srcOrd="3" destOrd="0" presId="urn:microsoft.com/office/officeart/2005/8/layout/vList2"/>
    <dgm:cxn modelId="{EB2308AA-0BDA-CE45-9289-5A9046619DF1}" type="presParOf" srcId="{D378AFF2-CC16-2D4D-BD22-24E2C3059FF3}" destId="{157084D3-211A-2341-9C69-8D826BCB4148}" srcOrd="4" destOrd="0" presId="urn:microsoft.com/office/officeart/2005/8/layout/vList2"/>
    <dgm:cxn modelId="{903A8FEE-ECD2-F047-AD7B-1D514859EA84}" type="presParOf" srcId="{D378AFF2-CC16-2D4D-BD22-24E2C3059FF3}" destId="{AFFE7A13-784D-814E-B822-3D0CE6C2DD76}" srcOrd="5" destOrd="0" presId="urn:microsoft.com/office/officeart/2005/8/layout/vList2"/>
    <dgm:cxn modelId="{7BEBABE2-CC92-0248-BD34-35EE5524342F}" type="presParOf" srcId="{D378AFF2-CC16-2D4D-BD22-24E2C3059FF3}" destId="{42989C31-180D-7C40-A18E-20EBCFF4A5FA}" srcOrd="6" destOrd="0" presId="urn:microsoft.com/office/officeart/2005/8/layout/vList2"/>
    <dgm:cxn modelId="{EEFC297D-8B8E-7842-827A-B7C568B2964A}" type="presParOf" srcId="{D378AFF2-CC16-2D4D-BD22-24E2C3059FF3}" destId="{F913D2A2-4C47-2D4D-8344-7463E08D7291}" srcOrd="7" destOrd="0" presId="urn:microsoft.com/office/officeart/2005/8/layout/vList2"/>
    <dgm:cxn modelId="{CCC841EA-5F59-F144-8392-2AA97B80C091}" type="presParOf" srcId="{D378AFF2-CC16-2D4D-BD22-24E2C3059FF3}" destId="{572F895F-13AD-4143-A7B7-CD7FE763DC1B}" srcOrd="8" destOrd="0" presId="urn:microsoft.com/office/officeart/2005/8/layout/vList2"/>
    <dgm:cxn modelId="{136DFE18-3882-4648-8773-681E93E70A35}" type="presParOf" srcId="{D378AFF2-CC16-2D4D-BD22-24E2C3059FF3}" destId="{44390B09-9F7B-B549-A655-E13506FE6595}" srcOrd="9" destOrd="0" presId="urn:microsoft.com/office/officeart/2005/8/layout/vList2"/>
    <dgm:cxn modelId="{C7E65229-66DE-434C-910C-291291901F79}" type="presParOf" srcId="{D378AFF2-CC16-2D4D-BD22-24E2C3059FF3}" destId="{755A7982-1330-964C-A37C-C5512FFE90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8ACFFD-5DB8-426F-B22A-BC4D0C02145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21792-F704-4659-AC0A-72A164D3E4B2}">
      <dgm:prSet custT="1"/>
      <dgm:spPr/>
      <dgm:t>
        <a:bodyPr/>
        <a:lstStyle/>
        <a:p>
          <a:r>
            <a:rPr lang="en-US" sz="1600" b="1" dirty="0"/>
            <a:t>During your visit: </a:t>
          </a:r>
        </a:p>
        <a:p>
          <a:r>
            <a:rPr lang="en-US" sz="1400" dirty="0"/>
            <a:t>Login to your PFE App or online PFE account </a:t>
          </a:r>
        </a:p>
      </dgm:t>
    </dgm:pt>
    <dgm:pt modelId="{F08C0CD6-D69B-42BF-A442-B28EBCED5AC4}" type="parTrans" cxnId="{59D2C427-6611-4DE1-A2EF-0BCC4BF64833}">
      <dgm:prSet/>
      <dgm:spPr/>
      <dgm:t>
        <a:bodyPr/>
        <a:lstStyle/>
        <a:p>
          <a:endParaRPr lang="en-US"/>
        </a:p>
      </dgm:t>
    </dgm:pt>
    <dgm:pt modelId="{55F784C8-8A3A-4805-BB46-BFAAF7176562}" type="sibTrans" cxnId="{59D2C427-6611-4DE1-A2EF-0BCC4BF6483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516DFDA-C85B-4141-BAEA-35DC2FFF06CB}">
      <dgm:prSet/>
      <dgm:spPr/>
      <dgm:t>
        <a:bodyPr/>
        <a:lstStyle/>
        <a:p>
          <a:r>
            <a:rPr lang="en-US" dirty="0"/>
            <a:t>Click “Submit New Reflection”</a:t>
          </a:r>
        </a:p>
      </dgm:t>
    </dgm:pt>
    <dgm:pt modelId="{A67B50AC-21DE-4DD4-AD2F-034DA0B754E3}" type="parTrans" cxnId="{B440E4D1-4AE9-41A8-82DE-AEEFAAC93CF8}">
      <dgm:prSet/>
      <dgm:spPr/>
      <dgm:t>
        <a:bodyPr/>
        <a:lstStyle/>
        <a:p>
          <a:endParaRPr lang="en-US"/>
        </a:p>
      </dgm:t>
    </dgm:pt>
    <dgm:pt modelId="{F1EF819F-1835-46C4-805F-B650F22E274A}" type="sibTrans" cxnId="{B440E4D1-4AE9-41A8-82DE-AEEFAAC93CF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B1C225C-ABCB-4680-809F-F684D68392ED}">
      <dgm:prSet/>
      <dgm:spPr/>
      <dgm:t>
        <a:bodyPr/>
        <a:lstStyle/>
        <a:p>
          <a:r>
            <a:rPr lang="en-US" dirty="0"/>
            <a:t>Fill out the form and submit, uploading any pictures you'd like to share</a:t>
          </a:r>
        </a:p>
      </dgm:t>
    </dgm:pt>
    <dgm:pt modelId="{5D61FCD4-93DC-4480-BE23-31F97CE992DA}" type="parTrans" cxnId="{063F88FE-BEC9-4337-8C13-433906567A60}">
      <dgm:prSet/>
      <dgm:spPr/>
      <dgm:t>
        <a:bodyPr/>
        <a:lstStyle/>
        <a:p>
          <a:endParaRPr lang="en-US"/>
        </a:p>
      </dgm:t>
    </dgm:pt>
    <dgm:pt modelId="{3BD450A3-52DB-48A8-A842-BAA919A2CE42}" type="sibTrans" cxnId="{063F88FE-BEC9-4337-8C13-433906567A6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EB01436-E24C-403D-9788-4173BFD62C5E}">
      <dgm:prSet/>
      <dgm:spPr/>
      <dgm:t>
        <a:bodyPr/>
        <a:lstStyle/>
        <a:p>
          <a:r>
            <a:rPr lang="en-US"/>
            <a:t>Check for successful submission (will receive email/text)</a:t>
          </a:r>
        </a:p>
      </dgm:t>
    </dgm:pt>
    <dgm:pt modelId="{B673A6E4-08F2-4FBA-AEAD-90D0101EF541}" type="parTrans" cxnId="{CDB2AD38-FEFB-4212-9729-2868FEB29C3C}">
      <dgm:prSet/>
      <dgm:spPr/>
      <dgm:t>
        <a:bodyPr/>
        <a:lstStyle/>
        <a:p>
          <a:endParaRPr lang="en-US"/>
        </a:p>
      </dgm:t>
    </dgm:pt>
    <dgm:pt modelId="{500A690F-A617-4207-9DF4-9B233C425512}" type="sibTrans" cxnId="{CDB2AD38-FEFB-4212-9729-2868FEB29C3C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CD62D24-9209-5D4E-880C-022F3AB5C538}" type="pres">
      <dgm:prSet presAssocID="{048ACFFD-5DB8-426F-B22A-BC4D0C02145C}" presName="Name0" presStyleCnt="0">
        <dgm:presLayoutVars>
          <dgm:animLvl val="lvl"/>
          <dgm:resizeHandles val="exact"/>
        </dgm:presLayoutVars>
      </dgm:prSet>
      <dgm:spPr/>
    </dgm:pt>
    <dgm:pt modelId="{C45F6803-FA69-7D48-BB02-C85174A4A0C8}" type="pres">
      <dgm:prSet presAssocID="{DD121792-F704-4659-AC0A-72A164D3E4B2}" presName="compositeNode" presStyleCnt="0">
        <dgm:presLayoutVars>
          <dgm:bulletEnabled val="1"/>
        </dgm:presLayoutVars>
      </dgm:prSet>
      <dgm:spPr/>
    </dgm:pt>
    <dgm:pt modelId="{F4221406-DC51-A647-8E2F-AB396CDC8ED1}" type="pres">
      <dgm:prSet presAssocID="{DD121792-F704-4659-AC0A-72A164D3E4B2}" presName="bgRect" presStyleLbl="alignNode1" presStyleIdx="0" presStyleCnt="4"/>
      <dgm:spPr/>
    </dgm:pt>
    <dgm:pt modelId="{C085B212-5963-434D-A359-2F7B015CA431}" type="pres">
      <dgm:prSet presAssocID="{55F784C8-8A3A-4805-BB46-BFAAF717656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560152D7-6552-9E49-9176-969A461C02A2}" type="pres">
      <dgm:prSet presAssocID="{DD121792-F704-4659-AC0A-72A164D3E4B2}" presName="nodeRect" presStyleLbl="alignNode1" presStyleIdx="0" presStyleCnt="4">
        <dgm:presLayoutVars>
          <dgm:bulletEnabled val="1"/>
        </dgm:presLayoutVars>
      </dgm:prSet>
      <dgm:spPr/>
    </dgm:pt>
    <dgm:pt modelId="{19D8FAD9-5288-A945-B7B7-2BAA289BD3E8}" type="pres">
      <dgm:prSet presAssocID="{55F784C8-8A3A-4805-BB46-BFAAF7176562}" presName="sibTrans" presStyleCnt="0"/>
      <dgm:spPr/>
    </dgm:pt>
    <dgm:pt modelId="{151AA352-9541-2E4B-BCFD-DC27DF9E8D3E}" type="pres">
      <dgm:prSet presAssocID="{3516DFDA-C85B-4141-BAEA-35DC2FFF06CB}" presName="compositeNode" presStyleCnt="0">
        <dgm:presLayoutVars>
          <dgm:bulletEnabled val="1"/>
        </dgm:presLayoutVars>
      </dgm:prSet>
      <dgm:spPr/>
    </dgm:pt>
    <dgm:pt modelId="{CFE44A90-12A0-4043-B1C5-39934AE85C4A}" type="pres">
      <dgm:prSet presAssocID="{3516DFDA-C85B-4141-BAEA-35DC2FFF06CB}" presName="bgRect" presStyleLbl="alignNode1" presStyleIdx="1" presStyleCnt="4"/>
      <dgm:spPr/>
    </dgm:pt>
    <dgm:pt modelId="{511E27A3-F967-D44F-B4E0-8C7E230F2E83}" type="pres">
      <dgm:prSet presAssocID="{F1EF819F-1835-46C4-805F-B650F22E274A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7FB4D2F-7DD8-E043-9EDC-2541D3194BFB}" type="pres">
      <dgm:prSet presAssocID="{3516DFDA-C85B-4141-BAEA-35DC2FFF06CB}" presName="nodeRect" presStyleLbl="alignNode1" presStyleIdx="1" presStyleCnt="4">
        <dgm:presLayoutVars>
          <dgm:bulletEnabled val="1"/>
        </dgm:presLayoutVars>
      </dgm:prSet>
      <dgm:spPr/>
    </dgm:pt>
    <dgm:pt modelId="{2795CCFC-14B6-1948-9942-CC570B3A563D}" type="pres">
      <dgm:prSet presAssocID="{F1EF819F-1835-46C4-805F-B650F22E274A}" presName="sibTrans" presStyleCnt="0"/>
      <dgm:spPr/>
    </dgm:pt>
    <dgm:pt modelId="{29627103-922F-C24E-9442-7B3EB79B008F}" type="pres">
      <dgm:prSet presAssocID="{8B1C225C-ABCB-4680-809F-F684D68392ED}" presName="compositeNode" presStyleCnt="0">
        <dgm:presLayoutVars>
          <dgm:bulletEnabled val="1"/>
        </dgm:presLayoutVars>
      </dgm:prSet>
      <dgm:spPr/>
    </dgm:pt>
    <dgm:pt modelId="{41A3010B-18A3-6B4D-9FA6-3F886802F5ED}" type="pres">
      <dgm:prSet presAssocID="{8B1C225C-ABCB-4680-809F-F684D68392ED}" presName="bgRect" presStyleLbl="alignNode1" presStyleIdx="2" presStyleCnt="4"/>
      <dgm:spPr/>
    </dgm:pt>
    <dgm:pt modelId="{1CEE15B5-AAAA-8547-BA52-3EBCB49B513D}" type="pres">
      <dgm:prSet presAssocID="{3BD450A3-52DB-48A8-A842-BAA919A2CE42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F361B40-0213-FB41-8515-008FB315E3EF}" type="pres">
      <dgm:prSet presAssocID="{8B1C225C-ABCB-4680-809F-F684D68392ED}" presName="nodeRect" presStyleLbl="alignNode1" presStyleIdx="2" presStyleCnt="4">
        <dgm:presLayoutVars>
          <dgm:bulletEnabled val="1"/>
        </dgm:presLayoutVars>
      </dgm:prSet>
      <dgm:spPr/>
    </dgm:pt>
    <dgm:pt modelId="{89012CFC-48AD-344A-AFB2-B5F7421910BA}" type="pres">
      <dgm:prSet presAssocID="{3BD450A3-52DB-48A8-A842-BAA919A2CE42}" presName="sibTrans" presStyleCnt="0"/>
      <dgm:spPr/>
    </dgm:pt>
    <dgm:pt modelId="{29D864E5-0E7F-9D47-85B7-088DCCD78080}" type="pres">
      <dgm:prSet presAssocID="{2EB01436-E24C-403D-9788-4173BFD62C5E}" presName="compositeNode" presStyleCnt="0">
        <dgm:presLayoutVars>
          <dgm:bulletEnabled val="1"/>
        </dgm:presLayoutVars>
      </dgm:prSet>
      <dgm:spPr/>
    </dgm:pt>
    <dgm:pt modelId="{564846FE-75F1-BA4F-8160-C5B69ABCF88F}" type="pres">
      <dgm:prSet presAssocID="{2EB01436-E24C-403D-9788-4173BFD62C5E}" presName="bgRect" presStyleLbl="alignNode1" presStyleIdx="3" presStyleCnt="4"/>
      <dgm:spPr/>
    </dgm:pt>
    <dgm:pt modelId="{6ECB5DAC-DDCC-3D40-BBB1-E565183C927B}" type="pres">
      <dgm:prSet presAssocID="{500A690F-A617-4207-9DF4-9B233C42551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6910F19-7672-ED48-825B-1780E93C13AF}" type="pres">
      <dgm:prSet presAssocID="{2EB01436-E24C-403D-9788-4173BFD62C5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59D2C427-6611-4DE1-A2EF-0BCC4BF64833}" srcId="{048ACFFD-5DB8-426F-B22A-BC4D0C02145C}" destId="{DD121792-F704-4659-AC0A-72A164D3E4B2}" srcOrd="0" destOrd="0" parTransId="{F08C0CD6-D69B-42BF-A442-B28EBCED5AC4}" sibTransId="{55F784C8-8A3A-4805-BB46-BFAAF7176562}"/>
    <dgm:cxn modelId="{CDB2AD38-FEFB-4212-9729-2868FEB29C3C}" srcId="{048ACFFD-5DB8-426F-B22A-BC4D0C02145C}" destId="{2EB01436-E24C-403D-9788-4173BFD62C5E}" srcOrd="3" destOrd="0" parTransId="{B673A6E4-08F2-4FBA-AEAD-90D0101EF541}" sibTransId="{500A690F-A617-4207-9DF4-9B233C425512}"/>
    <dgm:cxn modelId="{EB17EF54-C60A-2C49-8E18-921D4D584954}" type="presOf" srcId="{048ACFFD-5DB8-426F-B22A-BC4D0C02145C}" destId="{DCD62D24-9209-5D4E-880C-022F3AB5C538}" srcOrd="0" destOrd="0" presId="urn:microsoft.com/office/officeart/2016/7/layout/LinearBlockProcessNumbered"/>
    <dgm:cxn modelId="{015A446E-037E-934C-A506-8EDA328AF21D}" type="presOf" srcId="{3516DFDA-C85B-4141-BAEA-35DC2FFF06CB}" destId="{57FB4D2F-7DD8-E043-9EDC-2541D3194BFB}" srcOrd="1" destOrd="0" presId="urn:microsoft.com/office/officeart/2016/7/layout/LinearBlockProcessNumbered"/>
    <dgm:cxn modelId="{F796C681-85AD-354B-ADC7-15E6714298C4}" type="presOf" srcId="{DD121792-F704-4659-AC0A-72A164D3E4B2}" destId="{560152D7-6552-9E49-9176-969A461C02A2}" srcOrd="1" destOrd="0" presId="urn:microsoft.com/office/officeart/2016/7/layout/LinearBlockProcessNumbered"/>
    <dgm:cxn modelId="{681E6F84-342D-3B4B-934C-B454441D554F}" type="presOf" srcId="{3BD450A3-52DB-48A8-A842-BAA919A2CE42}" destId="{1CEE15B5-AAAA-8547-BA52-3EBCB49B513D}" srcOrd="0" destOrd="0" presId="urn:microsoft.com/office/officeart/2016/7/layout/LinearBlockProcessNumbered"/>
    <dgm:cxn modelId="{B1EC5A8A-3DD7-824D-8FB0-839351FF8ADE}" type="presOf" srcId="{500A690F-A617-4207-9DF4-9B233C425512}" destId="{6ECB5DAC-DDCC-3D40-BBB1-E565183C927B}" srcOrd="0" destOrd="0" presId="urn:microsoft.com/office/officeart/2016/7/layout/LinearBlockProcessNumbered"/>
    <dgm:cxn modelId="{F382438C-15B4-BA4D-AD87-CF1EB243344F}" type="presOf" srcId="{2EB01436-E24C-403D-9788-4173BFD62C5E}" destId="{66910F19-7672-ED48-825B-1780E93C13AF}" srcOrd="1" destOrd="0" presId="urn:microsoft.com/office/officeart/2016/7/layout/LinearBlockProcessNumbered"/>
    <dgm:cxn modelId="{73854799-8371-874F-AB3A-DDE4D4B1445B}" type="presOf" srcId="{F1EF819F-1835-46C4-805F-B650F22E274A}" destId="{511E27A3-F967-D44F-B4E0-8C7E230F2E83}" srcOrd="0" destOrd="0" presId="urn:microsoft.com/office/officeart/2016/7/layout/LinearBlockProcessNumbered"/>
    <dgm:cxn modelId="{F8D331A3-C7E3-354F-B354-0956E9372CC2}" type="presOf" srcId="{2EB01436-E24C-403D-9788-4173BFD62C5E}" destId="{564846FE-75F1-BA4F-8160-C5B69ABCF88F}" srcOrd="0" destOrd="0" presId="urn:microsoft.com/office/officeart/2016/7/layout/LinearBlockProcessNumbered"/>
    <dgm:cxn modelId="{568240BC-02C7-C944-A97A-08710EA0FF4F}" type="presOf" srcId="{8B1C225C-ABCB-4680-809F-F684D68392ED}" destId="{3F361B40-0213-FB41-8515-008FB315E3EF}" srcOrd="1" destOrd="0" presId="urn:microsoft.com/office/officeart/2016/7/layout/LinearBlockProcessNumbered"/>
    <dgm:cxn modelId="{5898AABE-7BEE-5B49-A3FD-637D66657973}" type="presOf" srcId="{55F784C8-8A3A-4805-BB46-BFAAF7176562}" destId="{C085B212-5963-434D-A359-2F7B015CA431}" srcOrd="0" destOrd="0" presId="urn:microsoft.com/office/officeart/2016/7/layout/LinearBlockProcessNumbered"/>
    <dgm:cxn modelId="{B440E4D1-4AE9-41A8-82DE-AEEFAAC93CF8}" srcId="{048ACFFD-5DB8-426F-B22A-BC4D0C02145C}" destId="{3516DFDA-C85B-4141-BAEA-35DC2FFF06CB}" srcOrd="1" destOrd="0" parTransId="{A67B50AC-21DE-4DD4-AD2F-034DA0B754E3}" sibTransId="{F1EF819F-1835-46C4-805F-B650F22E274A}"/>
    <dgm:cxn modelId="{6336AEF8-B237-894F-9060-3B8AA7F78778}" type="presOf" srcId="{8B1C225C-ABCB-4680-809F-F684D68392ED}" destId="{41A3010B-18A3-6B4D-9FA6-3F886802F5ED}" srcOrd="0" destOrd="0" presId="urn:microsoft.com/office/officeart/2016/7/layout/LinearBlockProcessNumbered"/>
    <dgm:cxn modelId="{5F4BC0FB-FEDA-C34B-9A49-E38413A017A9}" type="presOf" srcId="{3516DFDA-C85B-4141-BAEA-35DC2FFF06CB}" destId="{CFE44A90-12A0-4043-B1C5-39934AE85C4A}" srcOrd="0" destOrd="0" presId="urn:microsoft.com/office/officeart/2016/7/layout/LinearBlockProcessNumbered"/>
    <dgm:cxn modelId="{063F88FE-BEC9-4337-8C13-433906567A60}" srcId="{048ACFFD-5DB8-426F-B22A-BC4D0C02145C}" destId="{8B1C225C-ABCB-4680-809F-F684D68392ED}" srcOrd="2" destOrd="0" parTransId="{5D61FCD4-93DC-4480-BE23-31F97CE992DA}" sibTransId="{3BD450A3-52DB-48A8-A842-BAA919A2CE42}"/>
    <dgm:cxn modelId="{6DC2F2FE-C2B3-6F4E-8B27-8DEC18FC8BE1}" type="presOf" srcId="{DD121792-F704-4659-AC0A-72A164D3E4B2}" destId="{F4221406-DC51-A647-8E2F-AB396CDC8ED1}" srcOrd="0" destOrd="0" presId="urn:microsoft.com/office/officeart/2016/7/layout/LinearBlockProcessNumbered"/>
    <dgm:cxn modelId="{2DD4D216-6CFA-3842-8ABA-230E4D5EBCBD}" type="presParOf" srcId="{DCD62D24-9209-5D4E-880C-022F3AB5C538}" destId="{C45F6803-FA69-7D48-BB02-C85174A4A0C8}" srcOrd="0" destOrd="0" presId="urn:microsoft.com/office/officeart/2016/7/layout/LinearBlockProcessNumbered"/>
    <dgm:cxn modelId="{3BB3707F-DB6F-2E49-9D8E-949B5B045F86}" type="presParOf" srcId="{C45F6803-FA69-7D48-BB02-C85174A4A0C8}" destId="{F4221406-DC51-A647-8E2F-AB396CDC8ED1}" srcOrd="0" destOrd="0" presId="urn:microsoft.com/office/officeart/2016/7/layout/LinearBlockProcessNumbered"/>
    <dgm:cxn modelId="{566B57F8-6559-834F-B8AE-4F53878E4BF3}" type="presParOf" srcId="{C45F6803-FA69-7D48-BB02-C85174A4A0C8}" destId="{C085B212-5963-434D-A359-2F7B015CA431}" srcOrd="1" destOrd="0" presId="urn:microsoft.com/office/officeart/2016/7/layout/LinearBlockProcessNumbered"/>
    <dgm:cxn modelId="{0F0BACD6-A6DD-8F49-85E9-EAF9BFA42BA3}" type="presParOf" srcId="{C45F6803-FA69-7D48-BB02-C85174A4A0C8}" destId="{560152D7-6552-9E49-9176-969A461C02A2}" srcOrd="2" destOrd="0" presId="urn:microsoft.com/office/officeart/2016/7/layout/LinearBlockProcessNumbered"/>
    <dgm:cxn modelId="{DD81982B-54D8-1245-A28A-18B37A72E03C}" type="presParOf" srcId="{DCD62D24-9209-5D4E-880C-022F3AB5C538}" destId="{19D8FAD9-5288-A945-B7B7-2BAA289BD3E8}" srcOrd="1" destOrd="0" presId="urn:microsoft.com/office/officeart/2016/7/layout/LinearBlockProcessNumbered"/>
    <dgm:cxn modelId="{6C846442-6D81-4B40-807E-308622BE714E}" type="presParOf" srcId="{DCD62D24-9209-5D4E-880C-022F3AB5C538}" destId="{151AA352-9541-2E4B-BCFD-DC27DF9E8D3E}" srcOrd="2" destOrd="0" presId="urn:microsoft.com/office/officeart/2016/7/layout/LinearBlockProcessNumbered"/>
    <dgm:cxn modelId="{4C28616A-366B-E54A-97FE-32BBF9E0944D}" type="presParOf" srcId="{151AA352-9541-2E4B-BCFD-DC27DF9E8D3E}" destId="{CFE44A90-12A0-4043-B1C5-39934AE85C4A}" srcOrd="0" destOrd="0" presId="urn:microsoft.com/office/officeart/2016/7/layout/LinearBlockProcessNumbered"/>
    <dgm:cxn modelId="{D4BFC4D2-7051-2E43-9F24-22252BFFF59D}" type="presParOf" srcId="{151AA352-9541-2E4B-BCFD-DC27DF9E8D3E}" destId="{511E27A3-F967-D44F-B4E0-8C7E230F2E83}" srcOrd="1" destOrd="0" presId="urn:microsoft.com/office/officeart/2016/7/layout/LinearBlockProcessNumbered"/>
    <dgm:cxn modelId="{0C1B814F-76BB-F646-AF3A-F5279E1DCAFC}" type="presParOf" srcId="{151AA352-9541-2E4B-BCFD-DC27DF9E8D3E}" destId="{57FB4D2F-7DD8-E043-9EDC-2541D3194BFB}" srcOrd="2" destOrd="0" presId="urn:microsoft.com/office/officeart/2016/7/layout/LinearBlockProcessNumbered"/>
    <dgm:cxn modelId="{3FCBBEA4-184F-CA4C-B6E8-FA60BEBE9275}" type="presParOf" srcId="{DCD62D24-9209-5D4E-880C-022F3AB5C538}" destId="{2795CCFC-14B6-1948-9942-CC570B3A563D}" srcOrd="3" destOrd="0" presId="urn:microsoft.com/office/officeart/2016/7/layout/LinearBlockProcessNumbered"/>
    <dgm:cxn modelId="{58C4C627-48B3-CA46-94DB-537D9DC12314}" type="presParOf" srcId="{DCD62D24-9209-5D4E-880C-022F3AB5C538}" destId="{29627103-922F-C24E-9442-7B3EB79B008F}" srcOrd="4" destOrd="0" presId="urn:microsoft.com/office/officeart/2016/7/layout/LinearBlockProcessNumbered"/>
    <dgm:cxn modelId="{D9BB26E0-3A0E-D74D-A847-E632A9A60C8A}" type="presParOf" srcId="{29627103-922F-C24E-9442-7B3EB79B008F}" destId="{41A3010B-18A3-6B4D-9FA6-3F886802F5ED}" srcOrd="0" destOrd="0" presId="urn:microsoft.com/office/officeart/2016/7/layout/LinearBlockProcessNumbered"/>
    <dgm:cxn modelId="{25497BD2-03AB-B347-AECC-3210411E02A9}" type="presParOf" srcId="{29627103-922F-C24E-9442-7B3EB79B008F}" destId="{1CEE15B5-AAAA-8547-BA52-3EBCB49B513D}" srcOrd="1" destOrd="0" presId="urn:microsoft.com/office/officeart/2016/7/layout/LinearBlockProcessNumbered"/>
    <dgm:cxn modelId="{D68430B8-0085-5947-80CC-893327131168}" type="presParOf" srcId="{29627103-922F-C24E-9442-7B3EB79B008F}" destId="{3F361B40-0213-FB41-8515-008FB315E3EF}" srcOrd="2" destOrd="0" presId="urn:microsoft.com/office/officeart/2016/7/layout/LinearBlockProcessNumbered"/>
    <dgm:cxn modelId="{9EC845AA-A419-F849-9181-60AEBFA3382B}" type="presParOf" srcId="{DCD62D24-9209-5D4E-880C-022F3AB5C538}" destId="{89012CFC-48AD-344A-AFB2-B5F7421910BA}" srcOrd="5" destOrd="0" presId="urn:microsoft.com/office/officeart/2016/7/layout/LinearBlockProcessNumbered"/>
    <dgm:cxn modelId="{3D836280-3897-D548-A852-D31ACC91F607}" type="presParOf" srcId="{DCD62D24-9209-5D4E-880C-022F3AB5C538}" destId="{29D864E5-0E7F-9D47-85B7-088DCCD78080}" srcOrd="6" destOrd="0" presId="urn:microsoft.com/office/officeart/2016/7/layout/LinearBlockProcessNumbered"/>
    <dgm:cxn modelId="{8846AD86-3003-A448-B9F4-F9543E1B4F14}" type="presParOf" srcId="{29D864E5-0E7F-9D47-85B7-088DCCD78080}" destId="{564846FE-75F1-BA4F-8160-C5B69ABCF88F}" srcOrd="0" destOrd="0" presId="urn:microsoft.com/office/officeart/2016/7/layout/LinearBlockProcessNumbered"/>
    <dgm:cxn modelId="{8A0F7EA4-FCCD-A240-B77A-330FC9A7225C}" type="presParOf" srcId="{29D864E5-0E7F-9D47-85B7-088DCCD78080}" destId="{6ECB5DAC-DDCC-3D40-BBB1-E565183C927B}" srcOrd="1" destOrd="0" presId="urn:microsoft.com/office/officeart/2016/7/layout/LinearBlockProcessNumbered"/>
    <dgm:cxn modelId="{07CAAB14-F6CA-2A42-87D5-3990F1004232}" type="presParOf" srcId="{29D864E5-0E7F-9D47-85B7-088DCCD78080}" destId="{66910F19-7672-ED48-825B-1780E93C13A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4CA247-7F5F-4223-BE78-0D487A9DFD5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8A13DA-AF19-4E27-8B2C-A50C93A89A67}">
      <dgm:prSet/>
      <dgm:spPr/>
      <dgm:t>
        <a:bodyPr/>
        <a:lstStyle/>
        <a:p>
          <a:r>
            <a:rPr lang="en-US" b="1"/>
            <a:t>Approval</a:t>
          </a:r>
          <a:r>
            <a:rPr lang="en-US"/>
            <a:t>-review Activity Log for notes from your coordinator</a:t>
          </a:r>
        </a:p>
      </dgm:t>
    </dgm:pt>
    <dgm:pt modelId="{C9C7C14C-31A7-4324-8D66-6855AB75A4F8}" type="parTrans" cxnId="{6A99C04B-0F12-4027-B730-54997F7F4E06}">
      <dgm:prSet/>
      <dgm:spPr/>
      <dgm:t>
        <a:bodyPr/>
        <a:lstStyle/>
        <a:p>
          <a:endParaRPr lang="en-US"/>
        </a:p>
      </dgm:t>
    </dgm:pt>
    <dgm:pt modelId="{0BBF0C7A-DFF5-49B0-94EC-C6D50C2B4F72}" type="sibTrans" cxnId="{6A99C04B-0F12-4027-B730-54997F7F4E06}">
      <dgm:prSet/>
      <dgm:spPr/>
      <dgm:t>
        <a:bodyPr/>
        <a:lstStyle/>
        <a:p>
          <a:endParaRPr lang="en-US"/>
        </a:p>
      </dgm:t>
    </dgm:pt>
    <dgm:pt modelId="{06248BFC-7637-4A1E-BF10-BC253945DB9B}">
      <dgm:prSet/>
      <dgm:spPr/>
      <dgm:t>
        <a:bodyPr/>
        <a:lstStyle/>
        <a:p>
          <a:r>
            <a:rPr lang="en-US" b="1"/>
            <a:t>Rejection</a:t>
          </a:r>
          <a:r>
            <a:rPr lang="en-US"/>
            <a:t>-review Activity Log for reason the reflection was rejected.</a:t>
          </a:r>
        </a:p>
      </dgm:t>
    </dgm:pt>
    <dgm:pt modelId="{CB104683-B904-4195-B6FA-F136C28ACDD9}" type="parTrans" cxnId="{DAB4479A-3AF1-4E35-8AEA-06D37A575429}">
      <dgm:prSet/>
      <dgm:spPr/>
      <dgm:t>
        <a:bodyPr/>
        <a:lstStyle/>
        <a:p>
          <a:endParaRPr lang="en-US"/>
        </a:p>
      </dgm:t>
    </dgm:pt>
    <dgm:pt modelId="{309EEE3F-9795-44AE-9B2C-3DE539520DBE}" type="sibTrans" cxnId="{DAB4479A-3AF1-4E35-8AEA-06D37A575429}">
      <dgm:prSet/>
      <dgm:spPr/>
      <dgm:t>
        <a:bodyPr/>
        <a:lstStyle/>
        <a:p>
          <a:endParaRPr lang="en-US"/>
        </a:p>
      </dgm:t>
    </dgm:pt>
    <dgm:pt modelId="{A4439825-A17C-44FE-9B09-A7DFFA462570}">
      <dgm:prSet/>
      <dgm:spPr/>
      <dgm:t>
        <a:bodyPr/>
        <a:lstStyle/>
        <a:p>
          <a:r>
            <a:rPr lang="en-US" dirty="0"/>
            <a:t>correct issue immediately </a:t>
          </a:r>
        </a:p>
        <a:p>
          <a:r>
            <a:rPr lang="en-US" dirty="0"/>
            <a:t>(if allowed)</a:t>
          </a:r>
        </a:p>
      </dgm:t>
    </dgm:pt>
    <dgm:pt modelId="{30B6D9D8-3F4C-4685-B127-7B2EC8E47E68}" type="parTrans" cxnId="{2DF1614B-DCFC-4DBB-BD3B-3DA3C46D7BBB}">
      <dgm:prSet/>
      <dgm:spPr/>
      <dgm:t>
        <a:bodyPr/>
        <a:lstStyle/>
        <a:p>
          <a:endParaRPr lang="en-US"/>
        </a:p>
      </dgm:t>
    </dgm:pt>
    <dgm:pt modelId="{58A78934-A04C-4C27-887B-AE85E637627D}" type="sibTrans" cxnId="{2DF1614B-DCFC-4DBB-BD3B-3DA3C46D7BBB}">
      <dgm:prSet/>
      <dgm:spPr/>
      <dgm:t>
        <a:bodyPr/>
        <a:lstStyle/>
        <a:p>
          <a:endParaRPr lang="en-US"/>
        </a:p>
      </dgm:t>
    </dgm:pt>
    <dgm:pt modelId="{C0161B81-1939-4601-BE2C-F59D404D3C9C}">
      <dgm:prSet/>
      <dgm:spPr/>
      <dgm:t>
        <a:bodyPr/>
        <a:lstStyle/>
        <a:p>
          <a:r>
            <a:rPr lang="en-US"/>
            <a:t>resubmit reflection </a:t>
          </a:r>
        </a:p>
      </dgm:t>
    </dgm:pt>
    <dgm:pt modelId="{7F3B472A-9338-4D9A-ABD7-60D08AA7893A}" type="parTrans" cxnId="{CE329BCE-61B6-4F28-98E0-455B0CD1ABDA}">
      <dgm:prSet/>
      <dgm:spPr/>
      <dgm:t>
        <a:bodyPr/>
        <a:lstStyle/>
        <a:p>
          <a:endParaRPr lang="en-US"/>
        </a:p>
      </dgm:t>
    </dgm:pt>
    <dgm:pt modelId="{8452D194-F241-4FAA-96BA-D0FF67C6C1CC}" type="sibTrans" cxnId="{CE329BCE-61B6-4F28-98E0-455B0CD1ABDA}">
      <dgm:prSet/>
      <dgm:spPr/>
      <dgm:t>
        <a:bodyPr/>
        <a:lstStyle/>
        <a:p>
          <a:endParaRPr lang="en-US"/>
        </a:p>
      </dgm:t>
    </dgm:pt>
    <dgm:pt modelId="{D51F87EC-9E0E-4909-BD29-489DC03C5FF6}">
      <dgm:prSet/>
      <dgm:spPr/>
      <dgm:t>
        <a:bodyPr/>
        <a:lstStyle/>
        <a:p>
          <a:r>
            <a:rPr lang="en-US" dirty="0"/>
            <a:t>(time sensitive-must be resubmitted within 4 days)</a:t>
          </a:r>
        </a:p>
      </dgm:t>
    </dgm:pt>
    <dgm:pt modelId="{7D5BA218-7B74-49DF-8500-3BC2F104EF35}" type="parTrans" cxnId="{DC51D620-9C64-4188-8C5C-BA78038F9B04}">
      <dgm:prSet/>
      <dgm:spPr/>
      <dgm:t>
        <a:bodyPr/>
        <a:lstStyle/>
        <a:p>
          <a:endParaRPr lang="en-US"/>
        </a:p>
      </dgm:t>
    </dgm:pt>
    <dgm:pt modelId="{D29A98F3-FD9A-4EA0-B783-8F86AE6132FE}" type="sibTrans" cxnId="{DC51D620-9C64-4188-8C5C-BA78038F9B04}">
      <dgm:prSet/>
      <dgm:spPr/>
      <dgm:t>
        <a:bodyPr/>
        <a:lstStyle/>
        <a:p>
          <a:endParaRPr lang="en-US"/>
        </a:p>
      </dgm:t>
    </dgm:pt>
    <dgm:pt modelId="{88DA4944-8497-A143-96B7-F13B348A932F}" type="pres">
      <dgm:prSet presAssocID="{2B4CA247-7F5F-4223-BE78-0D487A9DFD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928153-6F34-F845-9651-8491C36068D8}" type="pres">
      <dgm:prSet presAssocID="{F88A13DA-AF19-4E27-8B2C-A50C93A89A67}" presName="root1" presStyleCnt="0"/>
      <dgm:spPr/>
    </dgm:pt>
    <dgm:pt modelId="{7C9E9265-B976-EE44-9359-793BF6085E75}" type="pres">
      <dgm:prSet presAssocID="{F88A13DA-AF19-4E27-8B2C-A50C93A89A67}" presName="LevelOneTextNode" presStyleLbl="node0" presStyleIdx="0" presStyleCnt="2">
        <dgm:presLayoutVars>
          <dgm:chPref val="3"/>
        </dgm:presLayoutVars>
      </dgm:prSet>
      <dgm:spPr/>
    </dgm:pt>
    <dgm:pt modelId="{C3A81BC5-B4C9-8E4A-A4E0-AF3DC915892A}" type="pres">
      <dgm:prSet presAssocID="{F88A13DA-AF19-4E27-8B2C-A50C93A89A67}" presName="level2hierChild" presStyleCnt="0"/>
      <dgm:spPr/>
    </dgm:pt>
    <dgm:pt modelId="{F0D104BC-A251-ED4E-AF4A-C21D360D7FE4}" type="pres">
      <dgm:prSet presAssocID="{06248BFC-7637-4A1E-BF10-BC253945DB9B}" presName="root1" presStyleCnt="0"/>
      <dgm:spPr/>
    </dgm:pt>
    <dgm:pt modelId="{7ACD9EBF-9166-AB40-B3E3-2D8BE406CFBA}" type="pres">
      <dgm:prSet presAssocID="{06248BFC-7637-4A1E-BF10-BC253945DB9B}" presName="LevelOneTextNode" presStyleLbl="node0" presStyleIdx="1" presStyleCnt="2">
        <dgm:presLayoutVars>
          <dgm:chPref val="3"/>
        </dgm:presLayoutVars>
      </dgm:prSet>
      <dgm:spPr/>
    </dgm:pt>
    <dgm:pt modelId="{6CFCA54A-8318-5949-AE1C-00780B04F439}" type="pres">
      <dgm:prSet presAssocID="{06248BFC-7637-4A1E-BF10-BC253945DB9B}" presName="level2hierChild" presStyleCnt="0"/>
      <dgm:spPr/>
    </dgm:pt>
    <dgm:pt modelId="{8A88244C-E157-EA4A-A8CD-F266F93DC992}" type="pres">
      <dgm:prSet presAssocID="{30B6D9D8-3F4C-4685-B127-7B2EC8E47E68}" presName="conn2-1" presStyleLbl="parChTrans1D2" presStyleIdx="0" presStyleCnt="3"/>
      <dgm:spPr/>
    </dgm:pt>
    <dgm:pt modelId="{8C1EF299-BA60-C54B-9BD6-A446E33C022B}" type="pres">
      <dgm:prSet presAssocID="{30B6D9D8-3F4C-4685-B127-7B2EC8E47E68}" presName="connTx" presStyleLbl="parChTrans1D2" presStyleIdx="0" presStyleCnt="3"/>
      <dgm:spPr/>
    </dgm:pt>
    <dgm:pt modelId="{ED5018F7-3D16-4C4E-9F47-97016000288E}" type="pres">
      <dgm:prSet presAssocID="{A4439825-A17C-44FE-9B09-A7DFFA462570}" presName="root2" presStyleCnt="0"/>
      <dgm:spPr/>
    </dgm:pt>
    <dgm:pt modelId="{3EBEFFA5-D89D-2A49-9375-442BE120757E}" type="pres">
      <dgm:prSet presAssocID="{A4439825-A17C-44FE-9B09-A7DFFA462570}" presName="LevelTwoTextNode" presStyleLbl="node2" presStyleIdx="0" presStyleCnt="3">
        <dgm:presLayoutVars>
          <dgm:chPref val="3"/>
        </dgm:presLayoutVars>
      </dgm:prSet>
      <dgm:spPr/>
    </dgm:pt>
    <dgm:pt modelId="{1A78133C-7AB0-C84C-8071-DF3EAD5542D2}" type="pres">
      <dgm:prSet presAssocID="{A4439825-A17C-44FE-9B09-A7DFFA462570}" presName="level3hierChild" presStyleCnt="0"/>
      <dgm:spPr/>
    </dgm:pt>
    <dgm:pt modelId="{05452614-D18E-4B47-AFA7-C92FAE67CFA7}" type="pres">
      <dgm:prSet presAssocID="{7F3B472A-9338-4D9A-ABD7-60D08AA7893A}" presName="conn2-1" presStyleLbl="parChTrans1D2" presStyleIdx="1" presStyleCnt="3"/>
      <dgm:spPr/>
    </dgm:pt>
    <dgm:pt modelId="{09A1D5BB-A026-6F41-A1CE-BC37446D8506}" type="pres">
      <dgm:prSet presAssocID="{7F3B472A-9338-4D9A-ABD7-60D08AA7893A}" presName="connTx" presStyleLbl="parChTrans1D2" presStyleIdx="1" presStyleCnt="3"/>
      <dgm:spPr/>
    </dgm:pt>
    <dgm:pt modelId="{9E5614B2-3E14-DE4C-B62C-A692E557DB3C}" type="pres">
      <dgm:prSet presAssocID="{C0161B81-1939-4601-BE2C-F59D404D3C9C}" presName="root2" presStyleCnt="0"/>
      <dgm:spPr/>
    </dgm:pt>
    <dgm:pt modelId="{81724F23-0F50-1C4B-BA72-A7A16BC670DD}" type="pres">
      <dgm:prSet presAssocID="{C0161B81-1939-4601-BE2C-F59D404D3C9C}" presName="LevelTwoTextNode" presStyleLbl="node2" presStyleIdx="1" presStyleCnt="3">
        <dgm:presLayoutVars>
          <dgm:chPref val="3"/>
        </dgm:presLayoutVars>
      </dgm:prSet>
      <dgm:spPr/>
    </dgm:pt>
    <dgm:pt modelId="{DF9DEE23-9C24-C14B-9C3D-969D561A6736}" type="pres">
      <dgm:prSet presAssocID="{C0161B81-1939-4601-BE2C-F59D404D3C9C}" presName="level3hierChild" presStyleCnt="0"/>
      <dgm:spPr/>
    </dgm:pt>
    <dgm:pt modelId="{E5B1079D-ED51-F048-A53E-7F8B45683255}" type="pres">
      <dgm:prSet presAssocID="{7D5BA218-7B74-49DF-8500-3BC2F104EF35}" presName="conn2-1" presStyleLbl="parChTrans1D2" presStyleIdx="2" presStyleCnt="3"/>
      <dgm:spPr/>
    </dgm:pt>
    <dgm:pt modelId="{B778ADC6-ECBF-244C-8A30-1115C977F39B}" type="pres">
      <dgm:prSet presAssocID="{7D5BA218-7B74-49DF-8500-3BC2F104EF35}" presName="connTx" presStyleLbl="parChTrans1D2" presStyleIdx="2" presStyleCnt="3"/>
      <dgm:spPr/>
    </dgm:pt>
    <dgm:pt modelId="{32252356-85BB-1741-A0D4-C1BFB73A3D39}" type="pres">
      <dgm:prSet presAssocID="{D51F87EC-9E0E-4909-BD29-489DC03C5FF6}" presName="root2" presStyleCnt="0"/>
      <dgm:spPr/>
    </dgm:pt>
    <dgm:pt modelId="{254D61F6-4C32-AE4A-BB1B-BC49602EE8C3}" type="pres">
      <dgm:prSet presAssocID="{D51F87EC-9E0E-4909-BD29-489DC03C5FF6}" presName="LevelTwoTextNode" presStyleLbl="node2" presStyleIdx="2" presStyleCnt="3">
        <dgm:presLayoutVars>
          <dgm:chPref val="3"/>
        </dgm:presLayoutVars>
      </dgm:prSet>
      <dgm:spPr/>
    </dgm:pt>
    <dgm:pt modelId="{BBC882CA-EBE7-DB40-AC1E-A7E16970C83C}" type="pres">
      <dgm:prSet presAssocID="{D51F87EC-9E0E-4909-BD29-489DC03C5FF6}" presName="level3hierChild" presStyleCnt="0"/>
      <dgm:spPr/>
    </dgm:pt>
  </dgm:ptLst>
  <dgm:cxnLst>
    <dgm:cxn modelId="{A6EAC10F-5DC4-6742-B6BA-6C154DFF1E36}" type="presOf" srcId="{7D5BA218-7B74-49DF-8500-3BC2F104EF35}" destId="{E5B1079D-ED51-F048-A53E-7F8B45683255}" srcOrd="0" destOrd="0" presId="urn:microsoft.com/office/officeart/2005/8/layout/hierarchy2"/>
    <dgm:cxn modelId="{DC51D620-9C64-4188-8C5C-BA78038F9B04}" srcId="{06248BFC-7637-4A1E-BF10-BC253945DB9B}" destId="{D51F87EC-9E0E-4909-BD29-489DC03C5FF6}" srcOrd="2" destOrd="0" parTransId="{7D5BA218-7B74-49DF-8500-3BC2F104EF35}" sibTransId="{D29A98F3-FD9A-4EA0-B783-8F86AE6132FE}"/>
    <dgm:cxn modelId="{61BB8E2C-F5D1-6046-BEFC-87EB6FC207B0}" type="presOf" srcId="{7F3B472A-9338-4D9A-ABD7-60D08AA7893A}" destId="{05452614-D18E-4B47-AFA7-C92FAE67CFA7}" srcOrd="0" destOrd="0" presId="urn:microsoft.com/office/officeart/2005/8/layout/hierarchy2"/>
    <dgm:cxn modelId="{CFC13741-DE5A-B548-816B-8D9EC4C4F1B2}" type="presOf" srcId="{2B4CA247-7F5F-4223-BE78-0D487A9DFD5B}" destId="{88DA4944-8497-A143-96B7-F13B348A932F}" srcOrd="0" destOrd="0" presId="urn:microsoft.com/office/officeart/2005/8/layout/hierarchy2"/>
    <dgm:cxn modelId="{F6C9D946-E584-7642-8372-54CF966C1FEA}" type="presOf" srcId="{F88A13DA-AF19-4E27-8B2C-A50C93A89A67}" destId="{7C9E9265-B976-EE44-9359-793BF6085E75}" srcOrd="0" destOrd="0" presId="urn:microsoft.com/office/officeart/2005/8/layout/hierarchy2"/>
    <dgm:cxn modelId="{2DF1614B-DCFC-4DBB-BD3B-3DA3C46D7BBB}" srcId="{06248BFC-7637-4A1E-BF10-BC253945DB9B}" destId="{A4439825-A17C-44FE-9B09-A7DFFA462570}" srcOrd="0" destOrd="0" parTransId="{30B6D9D8-3F4C-4685-B127-7B2EC8E47E68}" sibTransId="{58A78934-A04C-4C27-887B-AE85E637627D}"/>
    <dgm:cxn modelId="{6A99C04B-0F12-4027-B730-54997F7F4E06}" srcId="{2B4CA247-7F5F-4223-BE78-0D487A9DFD5B}" destId="{F88A13DA-AF19-4E27-8B2C-A50C93A89A67}" srcOrd="0" destOrd="0" parTransId="{C9C7C14C-31A7-4324-8D66-6855AB75A4F8}" sibTransId="{0BBF0C7A-DFF5-49B0-94EC-C6D50C2B4F72}"/>
    <dgm:cxn modelId="{F0783554-ED3B-F542-9B2A-A822CE837455}" type="presOf" srcId="{C0161B81-1939-4601-BE2C-F59D404D3C9C}" destId="{81724F23-0F50-1C4B-BA72-A7A16BC670DD}" srcOrd="0" destOrd="0" presId="urn:microsoft.com/office/officeart/2005/8/layout/hierarchy2"/>
    <dgm:cxn modelId="{83C1075C-871C-2448-B14D-1C5183BD04F9}" type="presOf" srcId="{7F3B472A-9338-4D9A-ABD7-60D08AA7893A}" destId="{09A1D5BB-A026-6F41-A1CE-BC37446D8506}" srcOrd="1" destOrd="0" presId="urn:microsoft.com/office/officeart/2005/8/layout/hierarchy2"/>
    <dgm:cxn modelId="{0137E079-BCFC-3F48-8BFF-A5539E045935}" type="presOf" srcId="{D51F87EC-9E0E-4909-BD29-489DC03C5FF6}" destId="{254D61F6-4C32-AE4A-BB1B-BC49602EE8C3}" srcOrd="0" destOrd="0" presId="urn:microsoft.com/office/officeart/2005/8/layout/hierarchy2"/>
    <dgm:cxn modelId="{6EE6198C-E321-5146-AAA0-01A82E957580}" type="presOf" srcId="{06248BFC-7637-4A1E-BF10-BC253945DB9B}" destId="{7ACD9EBF-9166-AB40-B3E3-2D8BE406CFBA}" srcOrd="0" destOrd="0" presId="urn:microsoft.com/office/officeart/2005/8/layout/hierarchy2"/>
    <dgm:cxn modelId="{DAB4479A-3AF1-4E35-8AEA-06D37A575429}" srcId="{2B4CA247-7F5F-4223-BE78-0D487A9DFD5B}" destId="{06248BFC-7637-4A1E-BF10-BC253945DB9B}" srcOrd="1" destOrd="0" parTransId="{CB104683-B904-4195-B6FA-F136C28ACDD9}" sibTransId="{309EEE3F-9795-44AE-9B2C-3DE539520DBE}"/>
    <dgm:cxn modelId="{D42232CD-3D5B-D44F-A572-E06BB93D6F21}" type="presOf" srcId="{A4439825-A17C-44FE-9B09-A7DFFA462570}" destId="{3EBEFFA5-D89D-2A49-9375-442BE120757E}" srcOrd="0" destOrd="0" presId="urn:microsoft.com/office/officeart/2005/8/layout/hierarchy2"/>
    <dgm:cxn modelId="{CE329BCE-61B6-4F28-98E0-455B0CD1ABDA}" srcId="{06248BFC-7637-4A1E-BF10-BC253945DB9B}" destId="{C0161B81-1939-4601-BE2C-F59D404D3C9C}" srcOrd="1" destOrd="0" parTransId="{7F3B472A-9338-4D9A-ABD7-60D08AA7893A}" sibTransId="{8452D194-F241-4FAA-96BA-D0FF67C6C1CC}"/>
    <dgm:cxn modelId="{A811C1D1-DDA1-FF4C-8203-E7C14347B8DC}" type="presOf" srcId="{30B6D9D8-3F4C-4685-B127-7B2EC8E47E68}" destId="{8C1EF299-BA60-C54B-9BD6-A446E33C022B}" srcOrd="1" destOrd="0" presId="urn:microsoft.com/office/officeart/2005/8/layout/hierarchy2"/>
    <dgm:cxn modelId="{EBCF1CE9-11E1-2045-A875-386B21884F9F}" type="presOf" srcId="{7D5BA218-7B74-49DF-8500-3BC2F104EF35}" destId="{B778ADC6-ECBF-244C-8A30-1115C977F39B}" srcOrd="1" destOrd="0" presId="urn:microsoft.com/office/officeart/2005/8/layout/hierarchy2"/>
    <dgm:cxn modelId="{E003D0F3-648D-2640-B9C8-628F60039A63}" type="presOf" srcId="{30B6D9D8-3F4C-4685-B127-7B2EC8E47E68}" destId="{8A88244C-E157-EA4A-A8CD-F266F93DC992}" srcOrd="0" destOrd="0" presId="urn:microsoft.com/office/officeart/2005/8/layout/hierarchy2"/>
    <dgm:cxn modelId="{EC3D63A4-B72B-4C44-BAE0-5478F896A032}" type="presParOf" srcId="{88DA4944-8497-A143-96B7-F13B348A932F}" destId="{DB928153-6F34-F845-9651-8491C36068D8}" srcOrd="0" destOrd="0" presId="urn:microsoft.com/office/officeart/2005/8/layout/hierarchy2"/>
    <dgm:cxn modelId="{17A9CEAE-2529-A444-B24C-63526223108B}" type="presParOf" srcId="{DB928153-6F34-F845-9651-8491C36068D8}" destId="{7C9E9265-B976-EE44-9359-793BF6085E75}" srcOrd="0" destOrd="0" presId="urn:microsoft.com/office/officeart/2005/8/layout/hierarchy2"/>
    <dgm:cxn modelId="{2114B91B-E6C1-5C44-BFAD-2ABBCCC1A8E8}" type="presParOf" srcId="{DB928153-6F34-F845-9651-8491C36068D8}" destId="{C3A81BC5-B4C9-8E4A-A4E0-AF3DC915892A}" srcOrd="1" destOrd="0" presId="urn:microsoft.com/office/officeart/2005/8/layout/hierarchy2"/>
    <dgm:cxn modelId="{B25A405D-050F-3E43-814D-2240028576AF}" type="presParOf" srcId="{88DA4944-8497-A143-96B7-F13B348A932F}" destId="{F0D104BC-A251-ED4E-AF4A-C21D360D7FE4}" srcOrd="1" destOrd="0" presId="urn:microsoft.com/office/officeart/2005/8/layout/hierarchy2"/>
    <dgm:cxn modelId="{8500A872-97C8-0546-AEDA-82C7CBBA0445}" type="presParOf" srcId="{F0D104BC-A251-ED4E-AF4A-C21D360D7FE4}" destId="{7ACD9EBF-9166-AB40-B3E3-2D8BE406CFBA}" srcOrd="0" destOrd="0" presId="urn:microsoft.com/office/officeart/2005/8/layout/hierarchy2"/>
    <dgm:cxn modelId="{D18B4ACA-17E3-3646-8B1A-9FEED2AC3F18}" type="presParOf" srcId="{F0D104BC-A251-ED4E-AF4A-C21D360D7FE4}" destId="{6CFCA54A-8318-5949-AE1C-00780B04F439}" srcOrd="1" destOrd="0" presId="urn:microsoft.com/office/officeart/2005/8/layout/hierarchy2"/>
    <dgm:cxn modelId="{DB0832BA-937D-AF46-BCE7-331D8AB1B94F}" type="presParOf" srcId="{6CFCA54A-8318-5949-AE1C-00780B04F439}" destId="{8A88244C-E157-EA4A-A8CD-F266F93DC992}" srcOrd="0" destOrd="0" presId="urn:microsoft.com/office/officeart/2005/8/layout/hierarchy2"/>
    <dgm:cxn modelId="{ECCB0353-A817-8241-9C3D-2B00BDF92E34}" type="presParOf" srcId="{8A88244C-E157-EA4A-A8CD-F266F93DC992}" destId="{8C1EF299-BA60-C54B-9BD6-A446E33C022B}" srcOrd="0" destOrd="0" presId="urn:microsoft.com/office/officeart/2005/8/layout/hierarchy2"/>
    <dgm:cxn modelId="{906D7BF4-F558-C249-AF56-5BB478F06FD1}" type="presParOf" srcId="{6CFCA54A-8318-5949-AE1C-00780B04F439}" destId="{ED5018F7-3D16-4C4E-9F47-97016000288E}" srcOrd="1" destOrd="0" presId="urn:microsoft.com/office/officeart/2005/8/layout/hierarchy2"/>
    <dgm:cxn modelId="{CE2244B2-7E22-CD47-8F47-A6DF8B97145E}" type="presParOf" srcId="{ED5018F7-3D16-4C4E-9F47-97016000288E}" destId="{3EBEFFA5-D89D-2A49-9375-442BE120757E}" srcOrd="0" destOrd="0" presId="urn:microsoft.com/office/officeart/2005/8/layout/hierarchy2"/>
    <dgm:cxn modelId="{0B96D11A-3319-1D47-839F-7BF6ACE04A95}" type="presParOf" srcId="{ED5018F7-3D16-4C4E-9F47-97016000288E}" destId="{1A78133C-7AB0-C84C-8071-DF3EAD5542D2}" srcOrd="1" destOrd="0" presId="urn:microsoft.com/office/officeart/2005/8/layout/hierarchy2"/>
    <dgm:cxn modelId="{7CE0F7DF-2769-F749-98F7-F130F7E77A84}" type="presParOf" srcId="{6CFCA54A-8318-5949-AE1C-00780B04F439}" destId="{05452614-D18E-4B47-AFA7-C92FAE67CFA7}" srcOrd="2" destOrd="0" presId="urn:microsoft.com/office/officeart/2005/8/layout/hierarchy2"/>
    <dgm:cxn modelId="{A1684856-B2E9-8B47-9C3F-D76A2A29DFE0}" type="presParOf" srcId="{05452614-D18E-4B47-AFA7-C92FAE67CFA7}" destId="{09A1D5BB-A026-6F41-A1CE-BC37446D8506}" srcOrd="0" destOrd="0" presId="urn:microsoft.com/office/officeart/2005/8/layout/hierarchy2"/>
    <dgm:cxn modelId="{6DE8D37C-ACD4-5D4C-8944-7ABF47394DC6}" type="presParOf" srcId="{6CFCA54A-8318-5949-AE1C-00780B04F439}" destId="{9E5614B2-3E14-DE4C-B62C-A692E557DB3C}" srcOrd="3" destOrd="0" presId="urn:microsoft.com/office/officeart/2005/8/layout/hierarchy2"/>
    <dgm:cxn modelId="{22E7EF8D-EA88-2140-BA2E-6B395709426B}" type="presParOf" srcId="{9E5614B2-3E14-DE4C-B62C-A692E557DB3C}" destId="{81724F23-0F50-1C4B-BA72-A7A16BC670DD}" srcOrd="0" destOrd="0" presId="urn:microsoft.com/office/officeart/2005/8/layout/hierarchy2"/>
    <dgm:cxn modelId="{58A53209-CCA1-5F4C-9600-C1816E9DFA61}" type="presParOf" srcId="{9E5614B2-3E14-DE4C-B62C-A692E557DB3C}" destId="{DF9DEE23-9C24-C14B-9C3D-969D561A6736}" srcOrd="1" destOrd="0" presId="urn:microsoft.com/office/officeart/2005/8/layout/hierarchy2"/>
    <dgm:cxn modelId="{C033DC44-4252-5046-93D7-B4106ED89C7E}" type="presParOf" srcId="{6CFCA54A-8318-5949-AE1C-00780B04F439}" destId="{E5B1079D-ED51-F048-A53E-7F8B45683255}" srcOrd="4" destOrd="0" presId="urn:microsoft.com/office/officeart/2005/8/layout/hierarchy2"/>
    <dgm:cxn modelId="{65DE82BA-F8D4-E945-A032-9582403C40AE}" type="presParOf" srcId="{E5B1079D-ED51-F048-A53E-7F8B45683255}" destId="{B778ADC6-ECBF-244C-8A30-1115C977F39B}" srcOrd="0" destOrd="0" presId="urn:microsoft.com/office/officeart/2005/8/layout/hierarchy2"/>
    <dgm:cxn modelId="{9B9B59A8-56BC-5948-A841-51703262344B}" type="presParOf" srcId="{6CFCA54A-8318-5949-AE1C-00780B04F439}" destId="{32252356-85BB-1741-A0D4-C1BFB73A3D39}" srcOrd="5" destOrd="0" presId="urn:microsoft.com/office/officeart/2005/8/layout/hierarchy2"/>
    <dgm:cxn modelId="{06DF7387-329E-1642-A9AE-11624F0C8516}" type="presParOf" srcId="{32252356-85BB-1741-A0D4-C1BFB73A3D39}" destId="{254D61F6-4C32-AE4A-BB1B-BC49602EE8C3}" srcOrd="0" destOrd="0" presId="urn:microsoft.com/office/officeart/2005/8/layout/hierarchy2"/>
    <dgm:cxn modelId="{32D51E47-3E7E-1940-AAE9-6A1D0E4DC612}" type="presParOf" srcId="{32252356-85BB-1741-A0D4-C1BFB73A3D39}" destId="{BBC882CA-EBE7-DB40-AC1E-A7E16970C8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5F90-6490-49D3-AB3A-5C2A4F21D7AD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BC145-1D65-4359-9D05-544FEA3CD853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1AE91-F1B6-4801-A280-DDC237C2F6A1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Passionate about service </a:t>
          </a:r>
        </a:p>
      </dsp:txBody>
      <dsp:txXfrm>
        <a:off x="569079" y="2644614"/>
        <a:ext cx="2072362" cy="720000"/>
      </dsp:txXfrm>
    </dsp:sp>
    <dsp:sp modelId="{58724AFF-6479-4707-A3C4-B405BBF5912C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E5D0C-E5A4-48C2-B88B-9644D722B0EE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E285-5FB7-47E5-A1FA-4517B488E408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Intentional and creative with their visits/service</a:t>
          </a:r>
        </a:p>
      </dsp:txBody>
      <dsp:txXfrm>
        <a:off x="3004105" y="2644614"/>
        <a:ext cx="2072362" cy="720000"/>
      </dsp:txXfrm>
    </dsp:sp>
    <dsp:sp modelId="{4774EECB-E0E0-4F9B-95BD-C1320DF3B9FC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56808-587A-41E8-BE69-FEB029143AC2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1FBFC-D753-4000-A974-29DCD7DBCF56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Committed to visiting a mentor for 1 hour weekly </a:t>
          </a:r>
        </a:p>
      </dsp:txBody>
      <dsp:txXfrm>
        <a:off x="5439131" y="2644614"/>
        <a:ext cx="2072362" cy="720000"/>
      </dsp:txXfrm>
    </dsp:sp>
    <dsp:sp modelId="{3C500494-BE2C-42F3-A5B3-EE36732CC50F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7EC44-752B-4B07-9C91-3D411B2731E2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4ED6-1F47-4D6B-8DC5-90746DD461E9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 student who values Christian education</a:t>
          </a:r>
        </a:p>
      </dsp:txBody>
      <dsp:txXfrm>
        <a:off x="7874157" y="2644614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B233-72DE-B344-8AF3-391CDC2AC235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A746-7DA7-0040-B9A0-B68FC5310E80}">
      <dsp:nvSpPr>
        <dsp:cNvPr id="0" name=""/>
        <dsp:cNvSpPr/>
      </dsp:nvSpPr>
      <dsp:spPr>
        <a:xfrm>
          <a:off x="0" y="671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Age 55+ recommended (can be under 40 if they have a physical disability)</a:t>
          </a:r>
        </a:p>
      </dsp:txBody>
      <dsp:txXfrm>
        <a:off x="0" y="671"/>
        <a:ext cx="6263640" cy="786192"/>
      </dsp:txXfrm>
    </dsp:sp>
    <dsp:sp modelId="{87DA549B-2BD9-6043-B4C8-78835E3BC3FC}">
      <dsp:nvSpPr>
        <dsp:cNvPr id="0" name=""/>
        <dsp:cNvSpPr/>
      </dsp:nvSpPr>
      <dsp:spPr>
        <a:xfrm>
          <a:off x="0" y="78686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3F527-B563-E043-A938-1E07657401DD}">
      <dsp:nvSpPr>
        <dsp:cNvPr id="0" name=""/>
        <dsp:cNvSpPr/>
      </dsp:nvSpPr>
      <dsp:spPr>
        <a:xfrm>
          <a:off x="0" y="786863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</a:t>
          </a:r>
          <a:r>
            <a:rPr lang="en-US" sz="2200" kern="1200" baseline="0" dirty="0"/>
            <a:t> might be lonely and is needing company</a:t>
          </a:r>
          <a:endParaRPr lang="en-US" sz="2200" kern="1200" dirty="0"/>
        </a:p>
      </dsp:txBody>
      <dsp:txXfrm>
        <a:off x="0" y="786863"/>
        <a:ext cx="6263640" cy="786192"/>
      </dsp:txXfrm>
    </dsp:sp>
    <dsp:sp modelId="{07058AAE-3E7B-BE40-B608-4DA0E86A0385}">
      <dsp:nvSpPr>
        <dsp:cNvPr id="0" name=""/>
        <dsp:cNvSpPr/>
      </dsp:nvSpPr>
      <dsp:spPr>
        <a:xfrm>
          <a:off x="0" y="1573055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CB52C-75B4-BD42-9196-80C7EBAAE024}">
      <dsp:nvSpPr>
        <dsp:cNvPr id="0" name=""/>
        <dsp:cNvSpPr/>
      </dsp:nvSpPr>
      <dsp:spPr>
        <a:xfrm>
          <a:off x="0" y="1573055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is cognitively healthy (no Alzheimer’s or dementia)</a:t>
          </a:r>
        </a:p>
      </dsp:txBody>
      <dsp:txXfrm>
        <a:off x="0" y="1573055"/>
        <a:ext cx="6263640" cy="786192"/>
      </dsp:txXfrm>
    </dsp:sp>
    <dsp:sp modelId="{34748299-D27B-2F4D-8283-CCCFD4EDF75E}">
      <dsp:nvSpPr>
        <dsp:cNvPr id="0" name=""/>
        <dsp:cNvSpPr/>
      </dsp:nvSpPr>
      <dsp:spPr>
        <a:xfrm>
          <a:off x="0" y="2359247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C0EC5-64AA-BC4E-90A1-82DEC6A31B41}">
      <dsp:nvSpPr>
        <dsp:cNvPr id="0" name=""/>
        <dsp:cNvSpPr/>
      </dsp:nvSpPr>
      <dsp:spPr>
        <a:xfrm>
          <a:off x="0" y="2359247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does NOT live in a nursing home</a:t>
          </a:r>
        </a:p>
      </dsp:txBody>
      <dsp:txXfrm>
        <a:off x="0" y="2359247"/>
        <a:ext cx="6263640" cy="786192"/>
      </dsp:txXfrm>
    </dsp:sp>
    <dsp:sp modelId="{3EC2A720-AC00-4841-A4E5-00BD0E4E34B5}">
      <dsp:nvSpPr>
        <dsp:cNvPr id="0" name=""/>
        <dsp:cNvSpPr/>
      </dsp:nvSpPr>
      <dsp:spPr>
        <a:xfrm>
          <a:off x="0" y="3145440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ECAD-7596-8946-A612-65614F08C97A}">
      <dsp:nvSpPr>
        <dsp:cNvPr id="0" name=""/>
        <dsp:cNvSpPr/>
      </dsp:nvSpPr>
      <dsp:spPr>
        <a:xfrm>
          <a:off x="0" y="3145440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can commit to 1-hour visits every week</a:t>
          </a:r>
        </a:p>
      </dsp:txBody>
      <dsp:txXfrm>
        <a:off x="0" y="3145440"/>
        <a:ext cx="6263640" cy="786192"/>
      </dsp:txXfrm>
    </dsp:sp>
    <dsp:sp modelId="{C90B4E4D-3C0C-AF4A-96E0-B81BDF535FE2}">
      <dsp:nvSpPr>
        <dsp:cNvPr id="0" name=""/>
        <dsp:cNvSpPr/>
      </dsp:nvSpPr>
      <dsp:spPr>
        <a:xfrm>
          <a:off x="0" y="3931632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6B81-52C3-9443-A31E-6C2C62012FE2}">
      <dsp:nvSpPr>
        <dsp:cNvPr id="0" name=""/>
        <dsp:cNvSpPr/>
      </dsp:nvSpPr>
      <dsp:spPr>
        <a:xfrm>
          <a:off x="0" y="3931632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With whom you can form a relationship, have similar interests/hobbies</a:t>
          </a:r>
        </a:p>
      </dsp:txBody>
      <dsp:txXfrm>
        <a:off x="0" y="3931632"/>
        <a:ext cx="6263640" cy="786192"/>
      </dsp:txXfrm>
    </dsp:sp>
    <dsp:sp modelId="{B85044BD-24E8-CA4A-A484-063157572E55}">
      <dsp:nvSpPr>
        <dsp:cNvPr id="0" name=""/>
        <dsp:cNvSpPr/>
      </dsp:nvSpPr>
      <dsp:spPr>
        <a:xfrm>
          <a:off x="0" y="4717824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0166-A506-D445-88C0-F66FF1A8FEC6}">
      <dsp:nvSpPr>
        <dsp:cNvPr id="0" name=""/>
        <dsp:cNvSpPr/>
      </dsp:nvSpPr>
      <dsp:spPr>
        <a:xfrm>
          <a:off x="0" y="4717824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is NOT related to you by any degree</a:t>
          </a:r>
        </a:p>
      </dsp:txBody>
      <dsp:txXfrm>
        <a:off x="0" y="4717824"/>
        <a:ext cx="6263640" cy="786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903C1-4BF6-2E4C-9AED-6E4220F482C6}">
      <dsp:nvSpPr>
        <dsp:cNvPr id="0" name=""/>
        <dsp:cNvSpPr/>
      </dsp:nvSpPr>
      <dsp:spPr>
        <a:xfrm>
          <a:off x="0" y="403353"/>
          <a:ext cx="7452360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 to pfe.sffcfoundation.org </a:t>
          </a:r>
        </a:p>
      </dsp:txBody>
      <dsp:txXfrm>
        <a:off x="35982" y="439335"/>
        <a:ext cx="7380396" cy="665136"/>
      </dsp:txXfrm>
    </dsp:sp>
    <dsp:sp modelId="{19721889-A2B3-3F4A-A2FD-8357821533D8}">
      <dsp:nvSpPr>
        <dsp:cNvPr id="0" name=""/>
        <dsp:cNvSpPr/>
      </dsp:nvSpPr>
      <dsp:spPr>
        <a:xfrm>
          <a:off x="0" y="1186533"/>
          <a:ext cx="7452360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Click "Student Application"</a:t>
          </a:r>
        </a:p>
      </dsp:txBody>
      <dsp:txXfrm>
        <a:off x="35982" y="1222515"/>
        <a:ext cx="7380396" cy="665136"/>
      </dsp:txXfrm>
    </dsp:sp>
    <dsp:sp modelId="{157084D3-211A-2341-9C69-8D826BCB4148}">
      <dsp:nvSpPr>
        <dsp:cNvPr id="0" name=""/>
        <dsp:cNvSpPr/>
      </dsp:nvSpPr>
      <dsp:spPr>
        <a:xfrm>
          <a:off x="0" y="1969713"/>
          <a:ext cx="7452360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the application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		(you must have your mentor’s age and contact info for this step)</a:t>
          </a:r>
        </a:p>
      </dsp:txBody>
      <dsp:txXfrm>
        <a:off x="35982" y="2005695"/>
        <a:ext cx="7380396" cy="665136"/>
      </dsp:txXfrm>
    </dsp:sp>
    <dsp:sp modelId="{42989C31-180D-7C40-A18E-20EBCFF4A5FA}">
      <dsp:nvSpPr>
        <dsp:cNvPr id="0" name=""/>
        <dsp:cNvSpPr/>
      </dsp:nvSpPr>
      <dsp:spPr>
        <a:xfrm>
          <a:off x="0" y="2752893"/>
          <a:ext cx="7452360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Once your school coordinator approves your account, you will receive an email prompting you to complete account creation by selecting a password</a:t>
          </a:r>
        </a:p>
      </dsp:txBody>
      <dsp:txXfrm>
        <a:off x="35982" y="2788875"/>
        <a:ext cx="7380396" cy="665136"/>
      </dsp:txXfrm>
    </dsp:sp>
    <dsp:sp modelId="{572F895F-13AD-4143-A7B7-CD7FE763DC1B}">
      <dsp:nvSpPr>
        <dsp:cNvPr id="0" name=""/>
        <dsp:cNvSpPr/>
      </dsp:nvSpPr>
      <dsp:spPr>
        <a:xfrm>
          <a:off x="0" y="3536073"/>
          <a:ext cx="7452360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Follow the link in the email and choose your password</a:t>
          </a:r>
        </a:p>
      </dsp:txBody>
      <dsp:txXfrm>
        <a:off x="35982" y="3572055"/>
        <a:ext cx="7380396" cy="665136"/>
      </dsp:txXfrm>
    </dsp:sp>
    <dsp:sp modelId="{755A7982-1330-964C-A37C-C5512FFE901B}">
      <dsp:nvSpPr>
        <dsp:cNvPr id="0" name=""/>
        <dsp:cNvSpPr/>
      </dsp:nvSpPr>
      <dsp:spPr>
        <a:xfrm>
          <a:off x="0" y="4319253"/>
          <a:ext cx="7452360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Log in</a:t>
          </a:r>
        </a:p>
      </dsp:txBody>
      <dsp:txXfrm>
        <a:off x="35982" y="4355235"/>
        <a:ext cx="7380396" cy="665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1406-DC51-A647-8E2F-AB396CDC8ED1}">
      <dsp:nvSpPr>
        <dsp:cNvPr id="0" name=""/>
        <dsp:cNvSpPr/>
      </dsp:nvSpPr>
      <dsp:spPr>
        <a:xfrm>
          <a:off x="209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During your visit: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Login to your PFE App or online PFE account </a:t>
          </a:r>
        </a:p>
      </dsp:txBody>
      <dsp:txXfrm>
        <a:off x="209" y="778195"/>
        <a:ext cx="2526032" cy="1167294"/>
      </dsp:txXfrm>
    </dsp:sp>
    <dsp:sp modelId="{C085B212-5963-434D-A359-2F7B015CA431}">
      <dsp:nvSpPr>
        <dsp:cNvPr id="0" name=""/>
        <dsp:cNvSpPr/>
      </dsp:nvSpPr>
      <dsp:spPr>
        <a:xfrm>
          <a:off x="209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01</a:t>
          </a:r>
        </a:p>
      </dsp:txBody>
      <dsp:txXfrm>
        <a:off x="209" y="0"/>
        <a:ext cx="2526032" cy="778196"/>
      </dsp:txXfrm>
    </dsp:sp>
    <dsp:sp modelId="{CFE44A90-12A0-4043-B1C5-39934AE85C4A}">
      <dsp:nvSpPr>
        <dsp:cNvPr id="0" name=""/>
        <dsp:cNvSpPr/>
      </dsp:nvSpPr>
      <dsp:spPr>
        <a:xfrm>
          <a:off x="2728324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Click “Submit New Reflection”</a:t>
          </a:r>
        </a:p>
      </dsp:txBody>
      <dsp:txXfrm>
        <a:off x="2728324" y="778195"/>
        <a:ext cx="2526032" cy="1167294"/>
      </dsp:txXfrm>
    </dsp:sp>
    <dsp:sp modelId="{511E27A3-F967-D44F-B4E0-8C7E230F2E83}">
      <dsp:nvSpPr>
        <dsp:cNvPr id="0" name=""/>
        <dsp:cNvSpPr/>
      </dsp:nvSpPr>
      <dsp:spPr>
        <a:xfrm>
          <a:off x="2728324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02</a:t>
          </a:r>
        </a:p>
      </dsp:txBody>
      <dsp:txXfrm>
        <a:off x="2728324" y="0"/>
        <a:ext cx="2526032" cy="778196"/>
      </dsp:txXfrm>
    </dsp:sp>
    <dsp:sp modelId="{41A3010B-18A3-6B4D-9FA6-3F886802F5ED}">
      <dsp:nvSpPr>
        <dsp:cNvPr id="0" name=""/>
        <dsp:cNvSpPr/>
      </dsp:nvSpPr>
      <dsp:spPr>
        <a:xfrm>
          <a:off x="5456440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Fill out the form and submit, uploading any pictures you'd like to share</a:t>
          </a:r>
        </a:p>
      </dsp:txBody>
      <dsp:txXfrm>
        <a:off x="5456440" y="778195"/>
        <a:ext cx="2526032" cy="1167294"/>
      </dsp:txXfrm>
    </dsp:sp>
    <dsp:sp modelId="{1CEE15B5-AAAA-8547-BA52-3EBCB49B513D}">
      <dsp:nvSpPr>
        <dsp:cNvPr id="0" name=""/>
        <dsp:cNvSpPr/>
      </dsp:nvSpPr>
      <dsp:spPr>
        <a:xfrm>
          <a:off x="5456440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03</a:t>
          </a:r>
        </a:p>
      </dsp:txBody>
      <dsp:txXfrm>
        <a:off x="5456440" y="0"/>
        <a:ext cx="2526032" cy="778196"/>
      </dsp:txXfrm>
    </dsp:sp>
    <dsp:sp modelId="{564846FE-75F1-BA4F-8160-C5B69ABCF88F}">
      <dsp:nvSpPr>
        <dsp:cNvPr id="0" name=""/>
        <dsp:cNvSpPr/>
      </dsp:nvSpPr>
      <dsp:spPr>
        <a:xfrm>
          <a:off x="8184555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for successful submission (will receive email/text)</a:t>
          </a:r>
        </a:p>
      </dsp:txBody>
      <dsp:txXfrm>
        <a:off x="8184555" y="778195"/>
        <a:ext cx="2526032" cy="1167294"/>
      </dsp:txXfrm>
    </dsp:sp>
    <dsp:sp modelId="{6ECB5DAC-DDCC-3D40-BBB1-E565183C927B}">
      <dsp:nvSpPr>
        <dsp:cNvPr id="0" name=""/>
        <dsp:cNvSpPr/>
      </dsp:nvSpPr>
      <dsp:spPr>
        <a:xfrm>
          <a:off x="8184555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04</a:t>
          </a:r>
        </a:p>
      </dsp:txBody>
      <dsp:txXfrm>
        <a:off x="8184555" y="0"/>
        <a:ext cx="2526032" cy="77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E9265-B976-EE44-9359-793BF6085E75}">
      <dsp:nvSpPr>
        <dsp:cNvPr id="0" name=""/>
        <dsp:cNvSpPr/>
      </dsp:nvSpPr>
      <dsp:spPr>
        <a:xfrm>
          <a:off x="2388694" y="1928"/>
          <a:ext cx="2390921" cy="119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Approval</a:t>
          </a:r>
          <a:r>
            <a:rPr lang="en-US" sz="1900" kern="1200"/>
            <a:t>-review Activity Log for notes from your coordinator</a:t>
          </a:r>
        </a:p>
      </dsp:txBody>
      <dsp:txXfrm>
        <a:off x="2423708" y="36942"/>
        <a:ext cx="2320893" cy="1125432"/>
      </dsp:txXfrm>
    </dsp:sp>
    <dsp:sp modelId="{7ACD9EBF-9166-AB40-B3E3-2D8BE406CFBA}">
      <dsp:nvSpPr>
        <dsp:cNvPr id="0" name=""/>
        <dsp:cNvSpPr/>
      </dsp:nvSpPr>
      <dsp:spPr>
        <a:xfrm>
          <a:off x="2388694" y="1376707"/>
          <a:ext cx="2390921" cy="119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Rejection</a:t>
          </a:r>
          <a:r>
            <a:rPr lang="en-US" sz="1900" kern="1200"/>
            <a:t>-review Activity Log for reason the reflection was rejected.</a:t>
          </a:r>
        </a:p>
      </dsp:txBody>
      <dsp:txXfrm>
        <a:off x="2423708" y="1411721"/>
        <a:ext cx="2320893" cy="1125432"/>
      </dsp:txXfrm>
    </dsp:sp>
    <dsp:sp modelId="{8A88244C-E157-EA4A-A8CD-F266F93DC992}">
      <dsp:nvSpPr>
        <dsp:cNvPr id="0" name=""/>
        <dsp:cNvSpPr/>
      </dsp:nvSpPr>
      <dsp:spPr>
        <a:xfrm rot="18289469">
          <a:off x="4420444" y="1259802"/>
          <a:ext cx="16747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74711" y="272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5932" y="1245180"/>
        <a:ext cx="83735" cy="83735"/>
      </dsp:txXfrm>
    </dsp:sp>
    <dsp:sp modelId="{3EBEFFA5-D89D-2A49-9375-442BE120757E}">
      <dsp:nvSpPr>
        <dsp:cNvPr id="0" name=""/>
        <dsp:cNvSpPr/>
      </dsp:nvSpPr>
      <dsp:spPr>
        <a:xfrm>
          <a:off x="5735984" y="1928"/>
          <a:ext cx="2390921" cy="1195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correct issue immediately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(if allowed)</a:t>
          </a:r>
        </a:p>
      </dsp:txBody>
      <dsp:txXfrm>
        <a:off x="5770998" y="36942"/>
        <a:ext cx="2320893" cy="1125432"/>
      </dsp:txXfrm>
    </dsp:sp>
    <dsp:sp modelId="{05452614-D18E-4B47-AFA7-C92FAE67CFA7}">
      <dsp:nvSpPr>
        <dsp:cNvPr id="0" name=""/>
        <dsp:cNvSpPr/>
      </dsp:nvSpPr>
      <dsp:spPr>
        <a:xfrm>
          <a:off x="4779615" y="1947191"/>
          <a:ext cx="95636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56368" y="272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890" y="1950528"/>
        <a:ext cx="47818" cy="47818"/>
      </dsp:txXfrm>
    </dsp:sp>
    <dsp:sp modelId="{81724F23-0F50-1C4B-BA72-A7A16BC670DD}">
      <dsp:nvSpPr>
        <dsp:cNvPr id="0" name=""/>
        <dsp:cNvSpPr/>
      </dsp:nvSpPr>
      <dsp:spPr>
        <a:xfrm>
          <a:off x="5735984" y="1376707"/>
          <a:ext cx="2390921" cy="1195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resubmit reflection </a:t>
          </a:r>
        </a:p>
      </dsp:txBody>
      <dsp:txXfrm>
        <a:off x="5770998" y="1411721"/>
        <a:ext cx="2320893" cy="1125432"/>
      </dsp:txXfrm>
    </dsp:sp>
    <dsp:sp modelId="{E5B1079D-ED51-F048-A53E-7F8B45683255}">
      <dsp:nvSpPr>
        <dsp:cNvPr id="0" name=""/>
        <dsp:cNvSpPr/>
      </dsp:nvSpPr>
      <dsp:spPr>
        <a:xfrm rot="3310531">
          <a:off x="4420444" y="2634581"/>
          <a:ext cx="16747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74711" y="272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5932" y="2619959"/>
        <a:ext cx="83735" cy="83735"/>
      </dsp:txXfrm>
    </dsp:sp>
    <dsp:sp modelId="{254D61F6-4C32-AE4A-BB1B-BC49602EE8C3}">
      <dsp:nvSpPr>
        <dsp:cNvPr id="0" name=""/>
        <dsp:cNvSpPr/>
      </dsp:nvSpPr>
      <dsp:spPr>
        <a:xfrm>
          <a:off x="5735984" y="2751487"/>
          <a:ext cx="2390921" cy="1195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(time sensitive-must be resubmitted within 4 days)</a:t>
          </a:r>
        </a:p>
      </dsp:txBody>
      <dsp:txXfrm>
        <a:off x="5770998" y="2786501"/>
        <a:ext cx="2320893" cy="112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02B63FD-C2EE-47BF-9590-0A93F6D004EE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8525039-CBEF-4253-8C9F-29CA5FE6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>
              <a:defRPr/>
            </a:pPr>
            <a:r>
              <a:rPr lang="en-US"/>
              <a:t>6/3/21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5039-CBEF-4253-8C9F-29CA5FE66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25039-CBEF-4253-8C9F-29CA5FE668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1B62-6EBB-A5B3-3261-128006724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CC88B-9671-1374-4D4E-A26EA1F96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2D25C-36EB-BB9A-22F9-3852E655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9705-92F2-FA1A-5C69-EBC128B3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7A2FE-DC8A-0F76-08FC-DACC465D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060D-3D8D-CED5-3296-BD763E99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489F4-3BEF-8604-9DBA-B0A100873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8E55-F833-0BA5-7132-7D3AD8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DD63-EF7E-CF6C-08CC-BF61CA72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544A-B20A-EF39-08AF-090CD9B6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2C547-EE87-94A4-63DA-ED0074E5F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2DBCC-86F5-5F00-9C94-E289F418D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A4358-E8C7-EB3B-C93D-EA2897C7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22F8-BE16-5B2B-3717-7A43C5DB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AE76-8133-55C4-8DFC-BCF64202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7700-4D5F-E368-14E2-F430B1CE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5F09-2F5E-FB13-2D78-F56C1DD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59339-A406-5E34-230A-0B352000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BD13-3828-F92B-942E-529551C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1066-B2D5-0354-182F-FB6C24E0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9A55-6889-8E48-D372-CB93E1FD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4CE97-E1C9-AC32-D1BA-F1DC9C607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0F0A-D486-D6DE-3908-76EE9858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74E7-19BA-84E5-E655-27979690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8C12F-0B1A-36D6-FF21-7ADF9F82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5C26-7D2D-C2BB-3092-CD6A998C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2AE3-B4F1-2910-5AA0-CB85E3E03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F2BC5-9F17-5464-8BB0-900997D8C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C9E4D-0CF2-7F2B-6359-88D29327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1DE69-C9DC-DD9F-825E-15917E32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F8360-6BEB-0E6C-7F50-DA85480E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7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9E6F-B46C-D4F9-BDF1-B5B51A8C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368CD-883A-E41C-D2F3-B2A1CC5A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EA0C-B927-DA4F-4C11-52C9CDFEE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99940-8E79-64B6-2E53-0F2724255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D8042-9848-FAA4-66BA-03B894B4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F4367-F358-D442-24BD-11DF5AC0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A31CB-79E0-247A-4A57-494627D0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8917E-0C8E-A030-A08F-8D5FAB0E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2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32EF-1F25-9196-F4DF-363BF50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A569F-B63C-8A69-0E40-0335C19E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F1DC2-5FA6-9715-AF4C-0CFCE912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C3A1E-23D7-BDA7-9F99-1D0D344A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79642-EEC4-F2E3-5A15-A9DD24DF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66572-E908-2BA3-0E52-EB0F4850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ECEDC-7433-1DD1-3979-812DA79C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02D1-B7C6-1608-6293-C0CC89C1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54AD-E826-C9FC-A184-13276316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00BE-A46E-8065-CF1E-353C081B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FCD6-7162-67F7-4D64-BF97B88D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A432-BF68-18AC-0F2B-86F89846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46D8F-C07A-2A45-6092-A8D65FD9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1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DBED-BA9E-609A-B393-094CB630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5D7A0-3AB4-4A6E-7C95-02EC224F7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BD88F-B207-ED42-83EC-E0576C756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9674-1EEF-CA89-CD7E-7D85B77C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4F6F0-3833-7A63-64F2-AAB2DEBE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670F-112F-D777-369A-7B0EFDD1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61A1A-5ADF-4C83-C4BB-47C2525C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8B174-EEFA-7659-DE4F-378D58E92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DA9F8-271D-2708-AD77-3E47C4DDA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313C-7DB3-F2F0-8E98-B7B34C4B2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AEBF7-6967-DC95-E658-BA3E66709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kern="1200" cap="all" spc="200" baseline="0" dirty="0">
                <a:latin typeface="+mj-lt"/>
                <a:ea typeface="+mj-ea"/>
                <a:cs typeface="+mj-cs"/>
              </a:rPr>
              <a:t> </a:t>
            </a:r>
            <a:br>
              <a:rPr lang="en-US" sz="1800" kern="1200" cap="all" spc="200" baseline="0" dirty="0">
                <a:latin typeface="+mj-lt"/>
                <a:ea typeface="+mj-ea"/>
                <a:cs typeface="+mj-cs"/>
              </a:rPr>
            </a:br>
            <a:r>
              <a:rPr lang="en-US" sz="1800" kern="1200" cap="all" spc="200" baseline="0" dirty="0">
                <a:latin typeface="+mj-lt"/>
                <a:ea typeface="+mj-ea"/>
                <a:cs typeface="+mj-cs"/>
              </a:rPr>
              <a:t>Student and Parent Orientation</a:t>
            </a:r>
            <a:br>
              <a:rPr lang="en-US" sz="1800" kern="1200" cap="all" spc="200" baseline="0" dirty="0">
                <a:latin typeface="+mj-lt"/>
                <a:ea typeface="+mj-ea"/>
                <a:cs typeface="+mj-cs"/>
              </a:rPr>
            </a:br>
            <a:r>
              <a:rPr lang="en-US" sz="1800" kern="1200" cap="all" spc="200" baseline="0" dirty="0">
                <a:latin typeface="+mj-lt"/>
                <a:ea typeface="+mj-ea"/>
                <a:cs typeface="+mj-cs"/>
              </a:rPr>
              <a:t>Grades K-8</a:t>
            </a:r>
            <a:br>
              <a:rPr lang="en-US" sz="1800" kern="1200" cap="all" spc="200" baseline="0" dirty="0">
                <a:latin typeface="+mj-lt"/>
                <a:ea typeface="+mj-ea"/>
                <a:cs typeface="+mj-cs"/>
              </a:rPr>
            </a:br>
            <a:r>
              <a:rPr lang="en-US" sz="1800" kern="1200" dirty="0">
                <a:latin typeface="+mj-lt"/>
                <a:ea typeface="+mj-ea"/>
                <a:cs typeface="+mj-cs"/>
              </a:rPr>
              <a:t>2026-2027</a:t>
            </a:r>
            <a:endParaRPr lang="en-US" sz="1800" kern="1200" cap="all" spc="200" baseline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01D067-A13B-49DF-9E84-D442835B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" r="5830"/>
          <a:stretch/>
        </p:blipFill>
        <p:spPr>
          <a:xfrm>
            <a:off x="6261248" y="666728"/>
            <a:ext cx="485848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875ED-44E7-B744-FED0-DEE21863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 Activities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35A5-F218-9D18-AAA0-414C6AD5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400" b="1" dirty="0"/>
              <a:t>Acceptable</a:t>
            </a:r>
          </a:p>
          <a:p>
            <a:pPr marL="0"/>
            <a:r>
              <a:rPr lang="en-US" sz="1400" dirty="0"/>
              <a:t>Playing board games or sports together</a:t>
            </a:r>
          </a:p>
          <a:p>
            <a:pPr marL="0"/>
            <a:r>
              <a:rPr lang="en-US" sz="1400" dirty="0"/>
              <a:t>Teaching your mentor about technology</a:t>
            </a:r>
          </a:p>
          <a:p>
            <a:pPr marL="0"/>
            <a:r>
              <a:rPr lang="en-US" sz="1400" dirty="0"/>
              <a:t>Helping your mentor grocery shop or clean house</a:t>
            </a:r>
          </a:p>
          <a:p>
            <a:pPr marL="0"/>
            <a:r>
              <a:rPr lang="en-US" sz="1400" dirty="0"/>
              <a:t>Visiting a museum together</a:t>
            </a:r>
          </a:p>
          <a:p>
            <a:pPr marL="0"/>
            <a:r>
              <a:rPr lang="en-US" sz="1400" dirty="0"/>
              <a:t>Eating at a restaurant or picnic</a:t>
            </a:r>
          </a:p>
          <a:p>
            <a:pPr marL="0"/>
            <a:r>
              <a:rPr lang="en-US" sz="1400" dirty="0"/>
              <a:t>Baking </a:t>
            </a:r>
          </a:p>
          <a:p>
            <a:pPr marL="0" indent="0">
              <a:buNone/>
            </a:pPr>
            <a:r>
              <a:rPr lang="en-US" sz="14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FAD98-75D8-69DA-95EF-5F6EAFA2A216}"/>
              </a:ext>
            </a:extLst>
          </p:cNvPr>
          <p:cNvSpPr txBox="1"/>
          <p:nvPr/>
        </p:nvSpPr>
        <p:spPr>
          <a:xfrm>
            <a:off x="6570204" y="3671315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Unacceptable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Watching TV/Movie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Using your phone for personal reasons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Visiting your mentor’s home while they are absent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Virtual Visits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Sabbath Visits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Visits located at the church or school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Visits at mentor’s place of employment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Group visits with other mentor student pairs</a:t>
            </a:r>
          </a:p>
        </p:txBody>
      </p:sp>
    </p:spTree>
    <p:extLst>
      <p:ext uri="{BB962C8B-B14F-4D97-AF65-F5344CB8AC3E}">
        <p14:creationId xmlns:p14="http://schemas.microsoft.com/office/powerpoint/2010/main" val="339484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8"/>
            <a:ext cx="10515600" cy="809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 on Your Visit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AE769FD-51B3-407F-ED7F-817C0F61B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13087"/>
              </p:ext>
            </p:extLst>
          </p:nvPr>
        </p:nvGraphicFramePr>
        <p:xfrm>
          <a:off x="838200" y="1826410"/>
          <a:ext cx="10710798" cy="194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FA3304-DC95-7DF6-5670-A5AEE1577253}"/>
              </a:ext>
            </a:extLst>
          </p:cNvPr>
          <p:cNvSpPr txBox="1"/>
          <p:nvPr/>
        </p:nvSpPr>
        <p:spPr>
          <a:xfrm>
            <a:off x="820420" y="5446172"/>
            <a:ext cx="10355580" cy="779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For tech issues you must notify your coordinator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immediately</a:t>
            </a:r>
            <a:r>
              <a:rPr lang="en-US" sz="2400" b="1" dirty="0"/>
              <a:t>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Delayed notification will not qualify for scholarship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B0919-A48E-BFDB-7AEF-2E0C317A65AF}"/>
              </a:ext>
            </a:extLst>
          </p:cNvPr>
          <p:cNvSpPr txBox="1"/>
          <p:nvPr/>
        </p:nvSpPr>
        <p:spPr>
          <a:xfrm>
            <a:off x="1007110" y="3911600"/>
            <a:ext cx="101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Your coordinator will review, then approve or reject your reflection</a:t>
            </a:r>
          </a:p>
          <a:p>
            <a:pPr lvl="1"/>
            <a:r>
              <a:rPr lang="en-US" dirty="0"/>
              <a:t>If approved, you will receive an email/text confirmation.</a:t>
            </a:r>
          </a:p>
          <a:p>
            <a:pPr lvl="1"/>
            <a:r>
              <a:rPr lang="en-US" dirty="0"/>
              <a:t>If rejected, you will receive an email/text.  You may edit and resubmit your reflection for this visit date if your coordinator allows. (within 4 days of original submission date)</a:t>
            </a:r>
          </a:p>
        </p:txBody>
      </p:sp>
    </p:spTree>
    <p:extLst>
      <p:ext uri="{BB962C8B-B14F-4D97-AF65-F5344CB8AC3E}">
        <p14:creationId xmlns:p14="http://schemas.microsoft.com/office/powerpoint/2010/main" val="226555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B0C4D-D0FF-22F3-1FD8-919C0AC8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10942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PFE Student Dashboard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>
            <a:extLst>
              <a:ext uri="{FF2B5EF4-FFF2-40B4-BE49-F238E27FC236}">
                <a16:creationId xmlns:a16="http://schemas.microsoft.com/office/drawing/2014/main" id="{2EA7F493-4002-4872-4D99-82E10BF5B59D}"/>
              </a:ext>
            </a:extLst>
          </p:cNvPr>
          <p:cNvSpPr/>
          <p:nvPr/>
        </p:nvSpPr>
        <p:spPr>
          <a:xfrm>
            <a:off x="8825351" y="1733454"/>
            <a:ext cx="826649" cy="762858"/>
          </a:xfrm>
          <a:prstGeom prst="mathMin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>
            <a:extLst>
              <a:ext uri="{FF2B5EF4-FFF2-40B4-BE49-F238E27FC236}">
                <a16:creationId xmlns:a16="http://schemas.microsoft.com/office/drawing/2014/main" id="{E455A5F6-3537-1C7A-A433-6574554B39D4}"/>
              </a:ext>
            </a:extLst>
          </p:cNvPr>
          <p:cNvSpPr/>
          <p:nvPr/>
        </p:nvSpPr>
        <p:spPr>
          <a:xfrm>
            <a:off x="3136900" y="5334000"/>
            <a:ext cx="774700" cy="6477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>
            <a:extLst>
              <a:ext uri="{FF2B5EF4-FFF2-40B4-BE49-F238E27FC236}">
                <a16:creationId xmlns:a16="http://schemas.microsoft.com/office/drawing/2014/main" id="{9EB84B65-05CD-63E8-6A46-19FECB7268B0}"/>
              </a:ext>
            </a:extLst>
          </p:cNvPr>
          <p:cNvSpPr/>
          <p:nvPr/>
        </p:nvSpPr>
        <p:spPr>
          <a:xfrm>
            <a:off x="3251200" y="5114269"/>
            <a:ext cx="660400" cy="6477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45743C48-19A3-0CFB-B114-9F5473D09C27}"/>
              </a:ext>
            </a:extLst>
          </p:cNvPr>
          <p:cNvSpPr/>
          <p:nvPr/>
        </p:nvSpPr>
        <p:spPr>
          <a:xfrm>
            <a:off x="7605002" y="5657850"/>
            <a:ext cx="774700" cy="7366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3AD-3301-1C5C-69C2-4D50CD85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6" y="1051047"/>
            <a:ext cx="10300711" cy="5782183"/>
          </a:xfrm>
          <a:prstGeom prst="rect">
            <a:avLst/>
          </a:prstGeom>
        </p:spPr>
      </p:pic>
      <p:sp>
        <p:nvSpPr>
          <p:cNvPr id="4" name="Minus 3">
            <a:extLst>
              <a:ext uri="{FF2B5EF4-FFF2-40B4-BE49-F238E27FC236}">
                <a16:creationId xmlns:a16="http://schemas.microsoft.com/office/drawing/2014/main" id="{0887015E-E460-C2A8-B9E7-2925C59D002E}"/>
              </a:ext>
            </a:extLst>
          </p:cNvPr>
          <p:cNvSpPr/>
          <p:nvPr/>
        </p:nvSpPr>
        <p:spPr>
          <a:xfrm>
            <a:off x="2387566" y="4308316"/>
            <a:ext cx="1886608" cy="13921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>
            <a:extLst>
              <a:ext uri="{FF2B5EF4-FFF2-40B4-BE49-F238E27FC236}">
                <a16:creationId xmlns:a16="http://schemas.microsoft.com/office/drawing/2014/main" id="{E2AE41AE-91B0-418C-323A-831E1AA85AD8}"/>
              </a:ext>
            </a:extLst>
          </p:cNvPr>
          <p:cNvSpPr/>
          <p:nvPr/>
        </p:nvSpPr>
        <p:spPr>
          <a:xfrm>
            <a:off x="8591550" y="734123"/>
            <a:ext cx="227965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0799B-C80C-A08A-C8C5-F421AA2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Surveys and Agreements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3D54-CC3A-4588-32F9-DFEDFAE3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You will need to </a:t>
            </a:r>
            <a:r>
              <a:rPr lang="en-US" sz="2200" dirty="0">
                <a:solidFill>
                  <a:srgbClr val="0070C0"/>
                </a:solidFill>
              </a:rPr>
              <a:t>Agree to Guidelines </a:t>
            </a:r>
            <a:r>
              <a:rPr lang="en-US" sz="2200" dirty="0"/>
              <a:t>and complete a </a:t>
            </a:r>
            <a:r>
              <a:rPr lang="en-US" sz="2200" dirty="0">
                <a:solidFill>
                  <a:srgbClr val="0070C0"/>
                </a:solidFill>
              </a:rPr>
              <a:t>Student Survey </a:t>
            </a:r>
            <a:r>
              <a:rPr lang="en-US" sz="2200" dirty="0"/>
              <a:t>before you can submit your first reflection. (popup screens)</a:t>
            </a:r>
          </a:p>
          <a:p>
            <a:pPr lvl="1"/>
            <a:r>
              <a:rPr lang="en-US" sz="2200" dirty="0"/>
              <a:t>To complete your agreements/survey</a:t>
            </a:r>
          </a:p>
          <a:p>
            <a:pPr lvl="2"/>
            <a:r>
              <a:rPr lang="en-US" sz="2200" dirty="0"/>
              <a:t> Login to your PFE Dashboard Online (not the PFE App)</a:t>
            </a:r>
          </a:p>
          <a:p>
            <a:pPr lvl="2"/>
            <a:r>
              <a:rPr lang="en-US" sz="2200" dirty="0"/>
              <a:t>Click “My Reflections” in the toolbar at the top of the page</a:t>
            </a:r>
          </a:p>
          <a:p>
            <a:pPr lvl="2"/>
            <a:r>
              <a:rPr lang="en-US" sz="2200" dirty="0"/>
              <a:t>Click “Submit New Reflection”</a:t>
            </a:r>
          </a:p>
          <a:p>
            <a:pPr lvl="2"/>
            <a:r>
              <a:rPr lang="en-US" sz="2200" dirty="0"/>
              <a:t>A popup will open for Agreements/Survey. 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You can now submit your first reflection online or via the PFE App</a:t>
            </a:r>
          </a:p>
        </p:txBody>
      </p:sp>
    </p:spTree>
    <p:extLst>
      <p:ext uri="{BB962C8B-B14F-4D97-AF65-F5344CB8AC3E}">
        <p14:creationId xmlns:p14="http://schemas.microsoft.com/office/powerpoint/2010/main" val="155435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F6107-6F7D-9064-539D-C53DA4A2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300"/>
            </a:br>
            <a:br>
              <a:rPr lang="en-US" sz="2300"/>
            </a:br>
            <a:r>
              <a:rPr lang="en-US" sz="2300"/>
              <a:t>example of survey and guidelines</a:t>
            </a:r>
            <a:br>
              <a:rPr lang="en-US" sz="2300"/>
            </a:br>
            <a:endParaRPr lang="en-US" sz="23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EFF0D-FD9F-50AB-698D-92F052514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" y="1916574"/>
            <a:ext cx="5944388" cy="4636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4B9579-5110-354F-3A04-BB2D2009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82" y="1916574"/>
            <a:ext cx="6019172" cy="44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008C-C6FC-93F9-59FA-F481450A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89" y="-170688"/>
            <a:ext cx="3455821" cy="13729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Reflection Forum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AC6719D-B693-3843-42D0-92D0A450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94" y="851761"/>
            <a:ext cx="8089211" cy="60062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98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8A228-996A-06A8-DC6D-AC642604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D0B5-3BE0-3090-B7BA-9A0B2E57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89" y="-170688"/>
            <a:ext cx="3455821" cy="13729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Reflection Forum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A3E807-DDC4-0660-F789-791681E2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8C0562-BCD0-3E80-A79F-FD06FD7C1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64EB6C-DC97-931E-6EC5-1B956023B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2F4A6210-4F5D-FBDB-2673-A30BCF9BD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822" y="829056"/>
            <a:ext cx="8548356" cy="6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43226-62A6-20E8-9EC5-81B71EDBE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A7335-E74C-EB4A-E54C-F85817D3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 Example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C8DC4-922F-2AB1-F125-0C2922B97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4310"/>
            <a:ext cx="12132627" cy="50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1E49C-DA34-1CEF-5AF3-EB171799932F}"/>
              </a:ext>
            </a:extLst>
          </p:cNvPr>
          <p:cNvSpPr txBox="1"/>
          <p:nvPr/>
        </p:nvSpPr>
        <p:spPr>
          <a:xfrm>
            <a:off x="1136397" y="502020"/>
            <a:ext cx="5323715" cy="1642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 Submitted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6B101-24FA-E158-F10C-638AE2184056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You will receive an email (and text if you signed up for alerts) when a reflection is successfully submitted.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You will see this popup screen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Please check your dashboard also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81C8E-09DC-D90B-EC09-73242DFA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2621267"/>
            <a:ext cx="4170530" cy="1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CCD20-D041-25C1-CE56-53ECD290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39" y="630935"/>
            <a:ext cx="8522649" cy="209676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Activity log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Please check your activity log (bottom of the reflection page). 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 activity pertaining to that reflection will be noted here.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013DCF-1C14-5952-5F82-292F1D88A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2145254"/>
            <a:ext cx="12130849" cy="354398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50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DDD8-8F25-52C9-5B00-414B5899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chemeClr val="accent2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PFE Goals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2C49FD7-C4AA-4161-814F-FF6E7BA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  <a:ln>
            <a:solidFill>
              <a:schemeClr val="accent3"/>
            </a:solidFill>
          </a:ln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Ease isolation and loneliness of the elderly by promoting connection.</a:t>
            </a:r>
          </a:p>
          <a:p>
            <a:endParaRPr lang="en-US" dirty="0"/>
          </a:p>
          <a:p>
            <a:r>
              <a:rPr lang="en-US" dirty="0"/>
              <a:t>For students and mentors to create intergenerational relationships and experience the blessing of service.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 Adventist Education by awarding tuition scholarships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3E4EC-86C4-BD71-CEA1-740BEFBE724E}"/>
              </a:ext>
            </a:extLst>
          </p:cNvPr>
          <p:cNvSpPr txBox="1"/>
          <p:nvPr/>
        </p:nvSpPr>
        <p:spPr>
          <a:xfrm>
            <a:off x="8567511" y="4536359"/>
            <a:ext cx="144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Legacy Video</a:t>
            </a:r>
          </a:p>
        </p:txBody>
      </p:sp>
      <p:pic>
        <p:nvPicPr>
          <p:cNvPr id="11" name="Online Media 10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1F610519-69E9-CC9A-95C9-F263383FD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2608" y="2062786"/>
            <a:ext cx="4101221" cy="23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37FF5-0523-1F99-3ECF-496100A2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Approval/Rejection/Resubmit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will receive an email (text if opted) when a reflection status changes.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C09FE08-A19D-5E5F-4C44-E3B2968F4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41382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73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PFE is for students who are:</a:t>
            </a:r>
          </a:p>
        </p:txBody>
      </p:sp>
      <p:sp>
        <p:nvSpPr>
          <p:cNvPr id="21" name="Rectangle: Rounded Corners 2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21AC9EC-1BA0-449D-8962-257617C1F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52803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9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ellipse">
            <a:avLst/>
          </a:prstGeom>
        </p:spPr>
        <p:txBody>
          <a:bodyPr anchor="t">
            <a:normAutofit/>
          </a:bodyPr>
          <a:lstStyle/>
          <a:p>
            <a:r>
              <a:rPr lang="en-US" sz="4100" dirty="0"/>
              <a:t>How it works </a:t>
            </a:r>
            <a:br>
              <a:rPr lang="en-US" sz="4100" dirty="0"/>
            </a:br>
            <a:endParaRPr lang="en-US" sz="4100" u="sn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Find a mentor who fits the PFE profile</a:t>
            </a:r>
          </a:p>
          <a:p>
            <a:pPr>
              <a:buFont typeface="Wingdings" pitchFamily="2" charset="2"/>
              <a:buChar char="Ø"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Complete a 1-hour visit each week</a:t>
            </a:r>
          </a:p>
          <a:p>
            <a:pPr marL="685800" lvl="3" indent="0">
              <a:buNone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r>
              <a:rPr lang="en-US" sz="1500" dirty="0">
                <a:ea typeface="+mn-lt"/>
                <a:cs typeface="+mn-lt"/>
              </a:rPr>
              <a:t>Submit reflection online/phone app </a:t>
            </a:r>
            <a:r>
              <a:rPr lang="en-US" sz="1500" u="sng" dirty="0">
                <a:ea typeface="+mn-lt"/>
                <a:cs typeface="+mn-lt"/>
              </a:rPr>
              <a:t>during</a:t>
            </a:r>
            <a:r>
              <a:rPr lang="en-US" sz="1500" dirty="0">
                <a:ea typeface="+mn-lt"/>
                <a:cs typeface="+mn-lt"/>
              </a:rPr>
              <a:t> visit. Reflections are due the day of the visit.</a:t>
            </a:r>
          </a:p>
          <a:p>
            <a:pPr lvl="1">
              <a:buFont typeface="Wingdings" pitchFamily="2" charset="2"/>
              <a:buChar char="Ø"/>
            </a:pPr>
            <a:r>
              <a:rPr lang="en-US" sz="1500" b="1" i="1" dirty="0">
                <a:solidFill>
                  <a:srgbClr val="FF0000"/>
                </a:solidFill>
                <a:ea typeface="+mn-lt"/>
                <a:cs typeface="+mn-lt"/>
              </a:rPr>
              <a:t>late reflections will be rejected</a:t>
            </a:r>
          </a:p>
          <a:p>
            <a:pPr>
              <a:buAutoNum type="arabicPeriod"/>
            </a:pPr>
            <a:endParaRPr lang="en-US" sz="1500" dirty="0">
              <a:ea typeface="+mn-lt"/>
              <a:cs typeface="+mn-lt"/>
            </a:endParaRPr>
          </a:p>
          <a:p>
            <a:pPr>
              <a:buAutoNum type="arabicPeriod"/>
            </a:pPr>
            <a:endParaRPr lang="en-US" sz="1500" dirty="0"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1500" dirty="0"/>
              <a:t>$30 PFE scholarship awarded per visit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026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5200"/>
              <a:t>Choosing Your Mentor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5282D-3FDD-527F-2246-FD2EFF92D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0996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4000"/>
              <a:t>Apply for a Student Account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F5144A-E715-4065-BF0D-BACCFE030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207595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2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5000" dirty="0"/>
              <a:t>Schedule Your First Visit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Once your application has been approved by your Coordinator you may start your weekly visits.</a:t>
            </a:r>
            <a:endParaRPr lang="en-US" sz="1400" b="1" u="sng" dirty="0"/>
          </a:p>
          <a:p>
            <a:pPr marL="0" indent="0">
              <a:buNone/>
            </a:pPr>
            <a:endParaRPr lang="en-US" sz="1400" dirty="0"/>
          </a:p>
          <a:p>
            <a:pPr marL="514350" lvl="1" indent="-285750">
              <a:buFont typeface="Wingdings" panose="020B0602020104020603" pitchFamily="34" charset="0"/>
              <a:buChar char="v"/>
            </a:pPr>
            <a:r>
              <a:rPr lang="en-US" sz="1400" dirty="0"/>
              <a:t>Only 1 visit is allowed each week. Visits must last a minimum of 1 hour.</a:t>
            </a:r>
          </a:p>
          <a:p>
            <a:pPr marL="228600" lvl="1" indent="0">
              <a:buNone/>
            </a:pPr>
            <a:endParaRPr lang="en-US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In the event of a missed visit: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400" dirty="0"/>
              <a:t>You can choose to miss that week of scholarship OR make up the visit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400" dirty="0"/>
              <a:t>Only one make-up visit is allowed per month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1400" dirty="0"/>
              <a:t>Make-up visits may not occur on the same day as another visit</a:t>
            </a:r>
          </a:p>
          <a:p>
            <a:pPr marL="285750" indent="-285750">
              <a:buFont typeface="Wingdings" panose="020B0602020104020603" pitchFamily="34" charset="0"/>
              <a:buChar char="v"/>
            </a:pPr>
            <a:endParaRPr lang="en-US" sz="1400" dirty="0"/>
          </a:p>
          <a:p>
            <a:pPr marL="0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857250" lvl="2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98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6F9F0699-EBB4-746B-4E0D-20D3815B1D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1675" y="1410905"/>
            <a:ext cx="4032621" cy="403262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 dirty="0"/>
              <a:t>  Visiting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660" y="2998278"/>
            <a:ext cx="4370103" cy="272819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en-US" sz="1500" dirty="0"/>
              <a:t>Discuss with your mentor what activities he/she would like to do during your visit together. </a:t>
            </a:r>
            <a:endParaRPr lang="en-US" sz="1500" i="1" dirty="0">
              <a:ea typeface="+mn-lt"/>
              <a:cs typeface="+mn-lt"/>
            </a:endParaRPr>
          </a:p>
          <a:p>
            <a:endParaRPr lang="en-US" sz="150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Be on time, Let your mentor know ahead of time if you need to reschedule.</a:t>
            </a:r>
          </a:p>
          <a:p>
            <a:endParaRPr lang="en-US" sz="150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The ideas are endless! Work with your mentor to see what activities fit best for both of you. </a:t>
            </a:r>
          </a:p>
          <a:p>
            <a:endParaRPr lang="en-US" sz="1500" dirty="0">
              <a:ea typeface="+mn-lt"/>
              <a:cs typeface="+mn-lt"/>
            </a:endParaRPr>
          </a:p>
          <a:p>
            <a:r>
              <a:rPr lang="en-US" sz="1500" dirty="0">
                <a:solidFill>
                  <a:srgbClr val="FF0000"/>
                </a:solidFill>
                <a:ea typeface="+mn-lt"/>
                <a:cs typeface="+mn-lt"/>
              </a:rPr>
              <a:t>Submit your reflection DURING your visit.</a:t>
            </a:r>
          </a:p>
          <a:p>
            <a:endParaRPr lang="en-US" sz="15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28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F1C48-D40B-4127-93B1-2C233C9D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800" dirty="0"/>
              <a:t>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1158578-6E9A-4B4B-AE3C-B83AE122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4685"/>
          <a:stretch>
            <a:fillRect/>
          </a:stretch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5CEA-ACBA-4FF5-BA24-8C428BD8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Students in grades K-8 must be supervised by a parent or legal guardian.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The supervising parent or guardian must be able to either see or hear the student throughout the visit.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Unsupervised visits may result in dismissal from the PFE program.</a:t>
            </a:r>
          </a:p>
        </p:txBody>
      </p:sp>
    </p:spTree>
    <p:extLst>
      <p:ext uri="{BB962C8B-B14F-4D97-AF65-F5344CB8AC3E}">
        <p14:creationId xmlns:p14="http://schemas.microsoft.com/office/powerpoint/2010/main" val="804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udent Orientation (Grades 9-12)  -  Read-Only" id="{D5741C62-D989-334B-B308-764A4BB613F0}" vid="{2754DE1C-17FD-3C4E-A451-7B76D5182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9" ma:contentTypeDescription="Create a new document." ma:contentTypeScope="" ma:versionID="0af0d9b6d02522b9d394471d3820e5c6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cfa67c40aab9bdd84645db53f3fbd46a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E3E54-1DC9-4814-BAA7-1E20C66AB9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65C04-637E-49D7-A909-F3FADA0578D4}">
  <ds:schemaRefs>
    <ds:schemaRef ds:uri="a59198b6-37f8-401c-b3ab-b6c9c93ca088"/>
    <ds:schemaRef ds:uri="f7474c18-0a34-4eb6-b79e-8bbddf8a63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E7FCC77-FA6A-42F1-81FE-8575704BE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157</TotalTime>
  <Words>905</Words>
  <Application>Microsoft Macintosh PowerPoint</Application>
  <PresentationFormat>Widescreen</PresentationFormat>
  <Paragraphs>131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</vt:lpstr>
      <vt:lpstr>Office Theme</vt:lpstr>
      <vt:lpstr>  Student and Parent Orientation Grades K-8 2026-2027</vt:lpstr>
      <vt:lpstr>PFE Goals</vt:lpstr>
      <vt:lpstr>PFE is for students who are:</vt:lpstr>
      <vt:lpstr>How it works  </vt:lpstr>
      <vt:lpstr>Choosing Your Mentor</vt:lpstr>
      <vt:lpstr>Apply for a Student Account</vt:lpstr>
      <vt:lpstr>Schedule Your First Visit</vt:lpstr>
      <vt:lpstr>  Visiting</vt:lpstr>
      <vt:lpstr>Safety</vt:lpstr>
      <vt:lpstr>Visit Activities</vt:lpstr>
      <vt:lpstr>Reflect on Your Visit</vt:lpstr>
      <vt:lpstr>PFE Student Dashboard</vt:lpstr>
      <vt:lpstr>Surveys and Agreements</vt:lpstr>
      <vt:lpstr>  example of survey and guidelines </vt:lpstr>
      <vt:lpstr>Reflection Forum  </vt:lpstr>
      <vt:lpstr>Reflection Forum  </vt:lpstr>
      <vt:lpstr>Good Example  </vt:lpstr>
      <vt:lpstr>PowerPoint Presentation</vt:lpstr>
      <vt:lpstr>Activity log Please check your activity log (bottom of the reflection page).  All activity pertaining to that reflection will be noted here.</vt:lpstr>
      <vt:lpstr>Approval/Rejection/Resubmit You will receive an email (text if opted) when a reflection status changes.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Levi Renner - PFE</dc:creator>
  <cp:lastModifiedBy>Levi Renner - PFE</cp:lastModifiedBy>
  <cp:revision>21</cp:revision>
  <cp:lastPrinted>2020-11-30T16:56:15Z</cp:lastPrinted>
  <dcterms:created xsi:type="dcterms:W3CDTF">2026-06-08T22:36:13Z</dcterms:created>
  <dcterms:modified xsi:type="dcterms:W3CDTF">2026-06-11T16:56:31Z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2020-05-07T04:06:14.7272075Z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1c8ce398-f6c0-498f-82d2-cc1acceb422a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2020-05-07T04:06:14.7272075Z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1c8ce398-f6c0-498f-82d2-cc1acceb422a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  <property fmtid="{D5CDD505-2E9C-101B-9397-08002B2CF9AE}" pid="21" name="MediaServiceImageTags">
    <vt:lpwstr/>
  </property>
</Properties>
</file>